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1"/>
  </p:notesMasterIdLst>
  <p:sldIdLst>
    <p:sldId id="360" r:id="rId2"/>
    <p:sldId id="364" r:id="rId3"/>
    <p:sldId id="380" r:id="rId4"/>
    <p:sldId id="382" r:id="rId5"/>
    <p:sldId id="386" r:id="rId6"/>
    <p:sldId id="381" r:id="rId7"/>
    <p:sldId id="383" r:id="rId8"/>
    <p:sldId id="384" r:id="rId9"/>
    <p:sldId id="385" r:id="rId10"/>
    <p:sldId id="387" r:id="rId11"/>
    <p:sldId id="392" r:id="rId12"/>
    <p:sldId id="388" r:id="rId13"/>
    <p:sldId id="389" r:id="rId14"/>
    <p:sldId id="391" r:id="rId15"/>
    <p:sldId id="393" r:id="rId16"/>
    <p:sldId id="394" r:id="rId17"/>
    <p:sldId id="395" r:id="rId18"/>
    <p:sldId id="407" r:id="rId19"/>
    <p:sldId id="396" r:id="rId20"/>
    <p:sldId id="399" r:id="rId21"/>
    <p:sldId id="397" r:id="rId22"/>
    <p:sldId id="398" r:id="rId23"/>
    <p:sldId id="400" r:id="rId24"/>
    <p:sldId id="401" r:id="rId25"/>
    <p:sldId id="402" r:id="rId26"/>
    <p:sldId id="403" r:id="rId27"/>
    <p:sldId id="404" r:id="rId28"/>
    <p:sldId id="406" r:id="rId29"/>
    <p:sldId id="405" r:id="rId30"/>
    <p:sldId id="408" r:id="rId31"/>
    <p:sldId id="409" r:id="rId32"/>
    <p:sldId id="412" r:id="rId33"/>
    <p:sldId id="413" r:id="rId34"/>
    <p:sldId id="450" r:id="rId35"/>
    <p:sldId id="411" r:id="rId36"/>
    <p:sldId id="414" r:id="rId37"/>
    <p:sldId id="410" r:id="rId38"/>
    <p:sldId id="425" r:id="rId39"/>
    <p:sldId id="426" r:id="rId40"/>
    <p:sldId id="427" r:id="rId41"/>
    <p:sldId id="433" r:id="rId42"/>
    <p:sldId id="432" r:id="rId43"/>
    <p:sldId id="444" r:id="rId44"/>
    <p:sldId id="445" r:id="rId45"/>
    <p:sldId id="447" r:id="rId46"/>
    <p:sldId id="428" r:id="rId47"/>
    <p:sldId id="446" r:id="rId48"/>
    <p:sldId id="429" r:id="rId49"/>
    <p:sldId id="448" r:id="rId50"/>
    <p:sldId id="449" r:id="rId51"/>
    <p:sldId id="415" r:id="rId52"/>
    <p:sldId id="417" r:id="rId53"/>
    <p:sldId id="416" r:id="rId54"/>
    <p:sldId id="453" r:id="rId55"/>
    <p:sldId id="270" r:id="rId56"/>
    <p:sldId id="271" r:id="rId57"/>
    <p:sldId id="272" r:id="rId58"/>
    <p:sldId id="282" r:id="rId59"/>
    <p:sldId id="419" r:id="rId60"/>
    <p:sldId id="420" r:id="rId61"/>
    <p:sldId id="421" r:id="rId62"/>
    <p:sldId id="418" r:id="rId63"/>
    <p:sldId id="423" r:id="rId64"/>
    <p:sldId id="422" r:id="rId65"/>
    <p:sldId id="424" r:id="rId66"/>
    <p:sldId id="430" r:id="rId67"/>
    <p:sldId id="431" r:id="rId68"/>
    <p:sldId id="434" r:id="rId69"/>
    <p:sldId id="435" r:id="rId70"/>
    <p:sldId id="436" r:id="rId71"/>
    <p:sldId id="437" r:id="rId72"/>
    <p:sldId id="451" r:id="rId73"/>
    <p:sldId id="438" r:id="rId74"/>
    <p:sldId id="439" r:id="rId75"/>
    <p:sldId id="452" r:id="rId76"/>
    <p:sldId id="440" r:id="rId77"/>
    <p:sldId id="441" r:id="rId78"/>
    <p:sldId id="443" r:id="rId79"/>
    <p:sldId id="442" r:id="rId8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7BC1"/>
    <a:srgbClr val="FF7F3E"/>
    <a:srgbClr val="9AA4FE"/>
    <a:srgbClr val="4103B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21951"/>
    <p:restoredTop sz="96405" autoAdjust="0"/>
  </p:normalViewPr>
  <p:slideViewPr>
    <p:cSldViewPr snapToGrid="0" snapToObjects="1">
      <p:cViewPr varScale="1">
        <p:scale>
          <a:sx n="112" d="100"/>
          <a:sy n="112" d="100"/>
        </p:scale>
        <p:origin x="216" y="192"/>
      </p:cViewPr>
      <p:guideLst>
        <p:guide orient="horz" pos="2160"/>
        <p:guide pos="3840"/>
      </p:guideLst>
    </p:cSldViewPr>
  </p:slideViewPr>
  <p:outlineViewPr>
    <p:cViewPr>
      <p:scale>
        <a:sx n="33" d="100"/>
        <a:sy n="33" d="100"/>
      </p:scale>
      <p:origin x="0" y="-26352"/>
    </p:cViewPr>
  </p:outlineViewPr>
  <p:notesTextViewPr>
    <p:cViewPr>
      <p:scale>
        <a:sx n="1" d="1"/>
        <a:sy n="1" d="1"/>
      </p:scale>
      <p:origin x="0" y="0"/>
    </p:cViewPr>
  </p:notesTextViewPr>
  <p:sorterViewPr>
    <p:cViewPr>
      <p:scale>
        <a:sx n="61" d="100"/>
        <a:sy n="61"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338482-319C-C041-B660-3E3673602AA3}" type="doc">
      <dgm:prSet loTypeId="urn:microsoft.com/office/officeart/2005/8/layout/funnel1" loCatId="" qsTypeId="urn:microsoft.com/office/officeart/2005/8/quickstyle/simple1" qsCatId="simple" csTypeId="urn:microsoft.com/office/officeart/2005/8/colors/colorful2" csCatId="colorful" phldr="1"/>
      <dgm:spPr/>
      <dgm:t>
        <a:bodyPr/>
        <a:lstStyle/>
        <a:p>
          <a:endParaRPr lang="es-ES"/>
        </a:p>
      </dgm:t>
    </dgm:pt>
    <dgm:pt modelId="{E41D803F-A38E-F940-9CE6-0F0E4DA7C8F1}">
      <dgm:prSet phldrT="[Texto]"/>
      <dgm:spPr/>
      <dgm:t>
        <a:bodyPr/>
        <a:lstStyle/>
        <a:p>
          <a:r>
            <a:rPr lang="es-ES" dirty="0" err="1"/>
            <a:t>Philosophical</a:t>
          </a:r>
          <a:r>
            <a:rPr lang="es-ES" dirty="0"/>
            <a:t> </a:t>
          </a:r>
          <a:r>
            <a:rPr lang="es-ES" dirty="0" err="1"/>
            <a:t>Approach</a:t>
          </a:r>
          <a:endParaRPr lang="es-ES" dirty="0"/>
        </a:p>
      </dgm:t>
    </dgm:pt>
    <dgm:pt modelId="{BA7ADD6E-C07A-A444-8462-D33D872F5CAA}" type="parTrans" cxnId="{9B68717F-8A83-2041-B80D-B0DF4CE93580}">
      <dgm:prSet/>
      <dgm:spPr/>
      <dgm:t>
        <a:bodyPr/>
        <a:lstStyle/>
        <a:p>
          <a:endParaRPr lang="es-ES"/>
        </a:p>
      </dgm:t>
    </dgm:pt>
    <dgm:pt modelId="{543904DF-1420-BF42-8F2F-38F5B9C0F338}" type="sibTrans" cxnId="{9B68717F-8A83-2041-B80D-B0DF4CE93580}">
      <dgm:prSet/>
      <dgm:spPr/>
      <dgm:t>
        <a:bodyPr/>
        <a:lstStyle/>
        <a:p>
          <a:endParaRPr lang="es-ES"/>
        </a:p>
      </dgm:t>
    </dgm:pt>
    <dgm:pt modelId="{EECEF039-A9CE-034C-A9B0-95C7ED299ADF}">
      <dgm:prSet phldrT="[Texto]"/>
      <dgm:spPr/>
      <dgm:t>
        <a:bodyPr/>
        <a:lstStyle/>
        <a:p>
          <a:r>
            <a:rPr lang="es-ES" dirty="0" err="1"/>
            <a:t>Methods</a:t>
          </a:r>
          <a:endParaRPr lang="es-ES" dirty="0"/>
        </a:p>
      </dgm:t>
    </dgm:pt>
    <dgm:pt modelId="{12D7246B-6119-2C43-ADB5-B275FABB1109}" type="parTrans" cxnId="{D9908F01-A708-274A-9DDD-1DEF2DF4A252}">
      <dgm:prSet/>
      <dgm:spPr/>
      <dgm:t>
        <a:bodyPr/>
        <a:lstStyle/>
        <a:p>
          <a:endParaRPr lang="es-ES"/>
        </a:p>
      </dgm:t>
    </dgm:pt>
    <dgm:pt modelId="{6C50D10E-25CB-8448-A01F-8235252AAAE3}" type="sibTrans" cxnId="{D9908F01-A708-274A-9DDD-1DEF2DF4A252}">
      <dgm:prSet/>
      <dgm:spPr/>
      <dgm:t>
        <a:bodyPr/>
        <a:lstStyle/>
        <a:p>
          <a:endParaRPr lang="es-ES"/>
        </a:p>
      </dgm:t>
    </dgm:pt>
    <dgm:pt modelId="{6EA932EB-26A1-F74F-AB28-316F9BF577D0}">
      <dgm:prSet phldrT="[Texto]"/>
      <dgm:spPr/>
      <dgm:t>
        <a:bodyPr/>
        <a:lstStyle/>
        <a:p>
          <a:r>
            <a:rPr lang="es-ES" dirty="0"/>
            <a:t>Text </a:t>
          </a:r>
          <a:r>
            <a:rPr lang="es-ES" dirty="0" err="1"/>
            <a:t>Mining</a:t>
          </a:r>
          <a:endParaRPr lang="es-ES" dirty="0"/>
        </a:p>
      </dgm:t>
    </dgm:pt>
    <dgm:pt modelId="{3D1D14F4-7925-E643-8C75-C7D2CDE38CA0}" type="parTrans" cxnId="{E65DE199-F3B7-B74E-AD64-0B92634F17C3}">
      <dgm:prSet/>
      <dgm:spPr/>
      <dgm:t>
        <a:bodyPr/>
        <a:lstStyle/>
        <a:p>
          <a:endParaRPr lang="es-ES"/>
        </a:p>
      </dgm:t>
    </dgm:pt>
    <dgm:pt modelId="{C86AD916-A18D-5A49-B582-9F31D8AB5B10}" type="sibTrans" cxnId="{E65DE199-F3B7-B74E-AD64-0B92634F17C3}">
      <dgm:prSet/>
      <dgm:spPr/>
      <dgm:t>
        <a:bodyPr/>
        <a:lstStyle/>
        <a:p>
          <a:endParaRPr lang="es-ES"/>
        </a:p>
      </dgm:t>
    </dgm:pt>
    <dgm:pt modelId="{9571E3F4-17DA-9A43-8943-6535793203DC}">
      <dgm:prSet/>
      <dgm:spPr/>
      <dgm:t>
        <a:bodyPr/>
        <a:lstStyle/>
        <a:p>
          <a:r>
            <a:rPr lang="es-ES" dirty="0"/>
            <a:t>Data</a:t>
          </a:r>
        </a:p>
      </dgm:t>
    </dgm:pt>
    <dgm:pt modelId="{131B62C0-617B-154A-907D-850B08FA2BE9}" type="parTrans" cxnId="{C5B78D0E-E6AA-B24F-BB61-52D731CCBC7F}">
      <dgm:prSet/>
      <dgm:spPr/>
      <dgm:t>
        <a:bodyPr/>
        <a:lstStyle/>
        <a:p>
          <a:endParaRPr lang="es-ES"/>
        </a:p>
      </dgm:t>
    </dgm:pt>
    <dgm:pt modelId="{CB08CC18-0B09-E84A-BA8C-F0556607CC0C}" type="sibTrans" cxnId="{C5B78D0E-E6AA-B24F-BB61-52D731CCBC7F}">
      <dgm:prSet/>
      <dgm:spPr/>
      <dgm:t>
        <a:bodyPr/>
        <a:lstStyle/>
        <a:p>
          <a:endParaRPr lang="es-ES"/>
        </a:p>
      </dgm:t>
    </dgm:pt>
    <dgm:pt modelId="{2F111663-2DA9-F84B-B9B1-52046757BE0F}" type="pres">
      <dgm:prSet presAssocID="{E6338482-319C-C041-B660-3E3673602AA3}" presName="Name0" presStyleCnt="0">
        <dgm:presLayoutVars>
          <dgm:chMax val="4"/>
          <dgm:resizeHandles val="exact"/>
        </dgm:presLayoutVars>
      </dgm:prSet>
      <dgm:spPr/>
    </dgm:pt>
    <dgm:pt modelId="{856EE565-5A14-1549-A954-AF02190F67BE}" type="pres">
      <dgm:prSet presAssocID="{E6338482-319C-C041-B660-3E3673602AA3}" presName="ellipse" presStyleLbl="trBgShp" presStyleIdx="0" presStyleCnt="1"/>
      <dgm:spPr/>
    </dgm:pt>
    <dgm:pt modelId="{8E4B55C9-045D-6345-BB9D-3F526A8B9434}" type="pres">
      <dgm:prSet presAssocID="{E6338482-319C-C041-B660-3E3673602AA3}" presName="arrow1" presStyleLbl="fgShp" presStyleIdx="0" presStyleCnt="1"/>
      <dgm:spPr/>
    </dgm:pt>
    <dgm:pt modelId="{5BBFE309-BBC1-AB4C-B28D-63DB42130163}" type="pres">
      <dgm:prSet presAssocID="{E6338482-319C-C041-B660-3E3673602AA3}" presName="rectangle" presStyleLbl="revTx" presStyleIdx="0" presStyleCnt="1">
        <dgm:presLayoutVars>
          <dgm:bulletEnabled val="1"/>
        </dgm:presLayoutVars>
      </dgm:prSet>
      <dgm:spPr/>
    </dgm:pt>
    <dgm:pt modelId="{E84A6B70-3D7D-1A43-8296-7525EDD9FBAD}" type="pres">
      <dgm:prSet presAssocID="{9571E3F4-17DA-9A43-8943-6535793203DC}" presName="item1" presStyleLbl="node1" presStyleIdx="0" presStyleCnt="3">
        <dgm:presLayoutVars>
          <dgm:bulletEnabled val="1"/>
        </dgm:presLayoutVars>
      </dgm:prSet>
      <dgm:spPr/>
    </dgm:pt>
    <dgm:pt modelId="{E4B67F78-67CC-D947-AAE2-983573B49400}" type="pres">
      <dgm:prSet presAssocID="{EECEF039-A9CE-034C-A9B0-95C7ED299ADF}" presName="item2" presStyleLbl="node1" presStyleIdx="1" presStyleCnt="3" custScaleX="127027" custScaleY="110752">
        <dgm:presLayoutVars>
          <dgm:bulletEnabled val="1"/>
        </dgm:presLayoutVars>
      </dgm:prSet>
      <dgm:spPr/>
    </dgm:pt>
    <dgm:pt modelId="{5F6B1081-C4C4-614C-A750-BA2A938511D3}" type="pres">
      <dgm:prSet presAssocID="{6EA932EB-26A1-F74F-AB28-316F9BF577D0}" presName="item3" presStyleLbl="node1" presStyleIdx="2" presStyleCnt="3" custScaleX="128511" custScaleY="109258">
        <dgm:presLayoutVars>
          <dgm:bulletEnabled val="1"/>
        </dgm:presLayoutVars>
      </dgm:prSet>
      <dgm:spPr/>
    </dgm:pt>
    <dgm:pt modelId="{E43BEE31-185A-E945-85F4-CB2A9F65412A}" type="pres">
      <dgm:prSet presAssocID="{E6338482-319C-C041-B660-3E3673602AA3}" presName="funnel" presStyleLbl="trAlignAcc1" presStyleIdx="0" presStyleCnt="1" custScaleX="147499" custScaleY="130686"/>
      <dgm:spPr/>
    </dgm:pt>
  </dgm:ptLst>
  <dgm:cxnLst>
    <dgm:cxn modelId="{D9908F01-A708-274A-9DDD-1DEF2DF4A252}" srcId="{E6338482-319C-C041-B660-3E3673602AA3}" destId="{EECEF039-A9CE-034C-A9B0-95C7ED299ADF}" srcOrd="2" destOrd="0" parTransId="{12D7246B-6119-2C43-ADB5-B275FABB1109}" sibTransId="{6C50D10E-25CB-8448-A01F-8235252AAAE3}"/>
    <dgm:cxn modelId="{C5B78D0E-E6AA-B24F-BB61-52D731CCBC7F}" srcId="{E6338482-319C-C041-B660-3E3673602AA3}" destId="{9571E3F4-17DA-9A43-8943-6535793203DC}" srcOrd="1" destOrd="0" parTransId="{131B62C0-617B-154A-907D-850B08FA2BE9}" sibTransId="{CB08CC18-0B09-E84A-BA8C-F0556607CC0C}"/>
    <dgm:cxn modelId="{DBB31416-6670-8445-B7A4-08BAE76CAF46}" type="presOf" srcId="{9571E3F4-17DA-9A43-8943-6535793203DC}" destId="{E4B67F78-67CC-D947-AAE2-983573B49400}" srcOrd="0" destOrd="0" presId="urn:microsoft.com/office/officeart/2005/8/layout/funnel1"/>
    <dgm:cxn modelId="{4616B849-132E-3247-A860-235989688C61}" type="presOf" srcId="{6EA932EB-26A1-F74F-AB28-316F9BF577D0}" destId="{5BBFE309-BBC1-AB4C-B28D-63DB42130163}" srcOrd="0" destOrd="0" presId="urn:microsoft.com/office/officeart/2005/8/layout/funnel1"/>
    <dgm:cxn modelId="{108A5965-E133-984B-858E-C4F2C70A7CF8}" type="presOf" srcId="{EECEF039-A9CE-034C-A9B0-95C7ED299ADF}" destId="{E84A6B70-3D7D-1A43-8296-7525EDD9FBAD}" srcOrd="0" destOrd="0" presId="urn:microsoft.com/office/officeart/2005/8/layout/funnel1"/>
    <dgm:cxn modelId="{9B68717F-8A83-2041-B80D-B0DF4CE93580}" srcId="{E6338482-319C-C041-B660-3E3673602AA3}" destId="{E41D803F-A38E-F940-9CE6-0F0E4DA7C8F1}" srcOrd="0" destOrd="0" parTransId="{BA7ADD6E-C07A-A444-8462-D33D872F5CAA}" sibTransId="{543904DF-1420-BF42-8F2F-38F5B9C0F338}"/>
    <dgm:cxn modelId="{E65DE199-F3B7-B74E-AD64-0B92634F17C3}" srcId="{E6338482-319C-C041-B660-3E3673602AA3}" destId="{6EA932EB-26A1-F74F-AB28-316F9BF577D0}" srcOrd="3" destOrd="0" parTransId="{3D1D14F4-7925-E643-8C75-C7D2CDE38CA0}" sibTransId="{C86AD916-A18D-5A49-B582-9F31D8AB5B10}"/>
    <dgm:cxn modelId="{7362C3D0-9BE1-6B4A-BB88-74F9F316B2BA}" type="presOf" srcId="{E6338482-319C-C041-B660-3E3673602AA3}" destId="{2F111663-2DA9-F84B-B9B1-52046757BE0F}" srcOrd="0" destOrd="0" presId="urn:microsoft.com/office/officeart/2005/8/layout/funnel1"/>
    <dgm:cxn modelId="{570E9BDC-B5A4-0B42-BB09-37D5D6B5049C}" type="presOf" srcId="{E41D803F-A38E-F940-9CE6-0F0E4DA7C8F1}" destId="{5F6B1081-C4C4-614C-A750-BA2A938511D3}" srcOrd="0" destOrd="0" presId="urn:microsoft.com/office/officeart/2005/8/layout/funnel1"/>
    <dgm:cxn modelId="{0D1C7216-DF05-4D44-9943-226E832471E9}" type="presParOf" srcId="{2F111663-2DA9-F84B-B9B1-52046757BE0F}" destId="{856EE565-5A14-1549-A954-AF02190F67BE}" srcOrd="0" destOrd="0" presId="urn:microsoft.com/office/officeart/2005/8/layout/funnel1"/>
    <dgm:cxn modelId="{3A8606D7-1B62-0A4E-A01B-710B45630656}" type="presParOf" srcId="{2F111663-2DA9-F84B-B9B1-52046757BE0F}" destId="{8E4B55C9-045D-6345-BB9D-3F526A8B9434}" srcOrd="1" destOrd="0" presId="urn:microsoft.com/office/officeart/2005/8/layout/funnel1"/>
    <dgm:cxn modelId="{A4557DDC-3304-D743-ABC2-FAB99C1F9CB0}" type="presParOf" srcId="{2F111663-2DA9-F84B-B9B1-52046757BE0F}" destId="{5BBFE309-BBC1-AB4C-B28D-63DB42130163}" srcOrd="2" destOrd="0" presId="urn:microsoft.com/office/officeart/2005/8/layout/funnel1"/>
    <dgm:cxn modelId="{411B8B19-FD2B-594E-AD08-B34656AAF934}" type="presParOf" srcId="{2F111663-2DA9-F84B-B9B1-52046757BE0F}" destId="{E84A6B70-3D7D-1A43-8296-7525EDD9FBAD}" srcOrd="3" destOrd="0" presId="urn:microsoft.com/office/officeart/2005/8/layout/funnel1"/>
    <dgm:cxn modelId="{B9D3FC57-95F4-AF46-8E67-CEF6E3083552}" type="presParOf" srcId="{2F111663-2DA9-F84B-B9B1-52046757BE0F}" destId="{E4B67F78-67CC-D947-AAE2-983573B49400}" srcOrd="4" destOrd="0" presId="urn:microsoft.com/office/officeart/2005/8/layout/funnel1"/>
    <dgm:cxn modelId="{D3805384-82CA-EC4B-B327-0B42420B7B56}" type="presParOf" srcId="{2F111663-2DA9-F84B-B9B1-52046757BE0F}" destId="{5F6B1081-C4C4-614C-A750-BA2A938511D3}" srcOrd="5" destOrd="0" presId="urn:microsoft.com/office/officeart/2005/8/layout/funnel1"/>
    <dgm:cxn modelId="{C237DA0B-25D8-8C48-8A7C-1537A5C0D36D}" type="presParOf" srcId="{2F111663-2DA9-F84B-B9B1-52046757BE0F}" destId="{E43BEE31-185A-E945-85F4-CB2A9F65412A}"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531672-98DA-7A43-9F22-92983C1BD50A}" type="doc">
      <dgm:prSet loTypeId="urn:microsoft.com/office/officeart/2005/8/layout/chart3" loCatId="" qsTypeId="urn:microsoft.com/office/officeart/2005/8/quickstyle/simple1" qsCatId="simple" csTypeId="urn:microsoft.com/office/officeart/2005/8/colors/colorful2" csCatId="colorful" phldr="1"/>
      <dgm:spPr/>
      <dgm:t>
        <a:bodyPr/>
        <a:lstStyle/>
        <a:p>
          <a:endParaRPr lang="es-ES"/>
        </a:p>
      </dgm:t>
    </dgm:pt>
    <dgm:pt modelId="{A592A162-DE1D-AB40-9ADF-2074C9E1BD51}">
      <dgm:prSet phldrT="[Texto]"/>
      <dgm:spPr/>
      <dgm:t>
        <a:bodyPr/>
        <a:lstStyle/>
        <a:p>
          <a:r>
            <a:rPr lang="es-ES" dirty="0" err="1"/>
            <a:t>Traditional</a:t>
          </a:r>
          <a:endParaRPr lang="es-ES" dirty="0"/>
        </a:p>
      </dgm:t>
    </dgm:pt>
    <dgm:pt modelId="{60D28ADD-E92A-A146-B85E-9A3B7DFC401C}" type="parTrans" cxnId="{73DB9243-F5CD-FC4B-A6A3-83BB696213F4}">
      <dgm:prSet/>
      <dgm:spPr/>
      <dgm:t>
        <a:bodyPr/>
        <a:lstStyle/>
        <a:p>
          <a:endParaRPr lang="es-ES"/>
        </a:p>
      </dgm:t>
    </dgm:pt>
    <dgm:pt modelId="{BFC0D0DF-CEFA-9B4C-AA4A-42EC56927E3E}" type="sibTrans" cxnId="{73DB9243-F5CD-FC4B-A6A3-83BB696213F4}">
      <dgm:prSet/>
      <dgm:spPr/>
      <dgm:t>
        <a:bodyPr/>
        <a:lstStyle/>
        <a:p>
          <a:endParaRPr lang="es-ES"/>
        </a:p>
      </dgm:t>
    </dgm:pt>
    <dgm:pt modelId="{2755D8AD-82CE-F048-B224-9C3351181B74}">
      <dgm:prSet/>
      <dgm:spPr/>
      <dgm:t>
        <a:bodyPr/>
        <a:lstStyle/>
        <a:p>
          <a:r>
            <a:rPr lang="es-ES"/>
            <a:t>Web Scraping</a:t>
          </a:r>
        </a:p>
      </dgm:t>
    </dgm:pt>
    <dgm:pt modelId="{2298C4B1-0BE0-6D42-AD5A-3CFF8346CAA2}" type="parTrans" cxnId="{34EB46A1-A501-3343-B2D4-E0E6CA9822FC}">
      <dgm:prSet/>
      <dgm:spPr/>
      <dgm:t>
        <a:bodyPr/>
        <a:lstStyle/>
        <a:p>
          <a:endParaRPr lang="es-ES"/>
        </a:p>
      </dgm:t>
    </dgm:pt>
    <dgm:pt modelId="{510887F4-A4F2-2244-A855-22C629D7F7A4}" type="sibTrans" cxnId="{34EB46A1-A501-3343-B2D4-E0E6CA9822FC}">
      <dgm:prSet/>
      <dgm:spPr/>
      <dgm:t>
        <a:bodyPr/>
        <a:lstStyle/>
        <a:p>
          <a:endParaRPr lang="es-ES"/>
        </a:p>
      </dgm:t>
    </dgm:pt>
    <dgm:pt modelId="{7F1BE791-B102-7C4E-8BF5-C4BA4C821229}">
      <dgm:prSet/>
      <dgm:spPr/>
      <dgm:t>
        <a:bodyPr/>
        <a:lstStyle/>
        <a:p>
          <a:r>
            <a:rPr lang="es-ES" dirty="0"/>
            <a:t>Web </a:t>
          </a:r>
          <a:r>
            <a:rPr lang="es-ES" dirty="0" err="1"/>
            <a:t>Crawling</a:t>
          </a:r>
          <a:endParaRPr lang="es-ES" dirty="0"/>
        </a:p>
      </dgm:t>
    </dgm:pt>
    <dgm:pt modelId="{B932F509-8CB2-7A4D-81C9-F15D621F99D9}" type="parTrans" cxnId="{B3DB8A28-0A79-F54A-B9C2-FD3E388C6E88}">
      <dgm:prSet/>
      <dgm:spPr/>
      <dgm:t>
        <a:bodyPr/>
        <a:lstStyle/>
        <a:p>
          <a:endParaRPr lang="es-ES"/>
        </a:p>
      </dgm:t>
    </dgm:pt>
    <dgm:pt modelId="{4CDE05FB-8D2A-9548-B8F5-836D9EF9860F}" type="sibTrans" cxnId="{B3DB8A28-0A79-F54A-B9C2-FD3E388C6E88}">
      <dgm:prSet/>
      <dgm:spPr/>
      <dgm:t>
        <a:bodyPr/>
        <a:lstStyle/>
        <a:p>
          <a:endParaRPr lang="es-ES"/>
        </a:p>
      </dgm:t>
    </dgm:pt>
    <dgm:pt modelId="{C4488BFA-61C0-BD48-96F3-6BC2DBB31B8A}" type="pres">
      <dgm:prSet presAssocID="{9B531672-98DA-7A43-9F22-92983C1BD50A}" presName="compositeShape" presStyleCnt="0">
        <dgm:presLayoutVars>
          <dgm:chMax val="7"/>
          <dgm:dir/>
          <dgm:resizeHandles val="exact"/>
        </dgm:presLayoutVars>
      </dgm:prSet>
      <dgm:spPr/>
    </dgm:pt>
    <dgm:pt modelId="{21BA5FCE-4C51-FC40-A346-133E09B36C53}" type="pres">
      <dgm:prSet presAssocID="{9B531672-98DA-7A43-9F22-92983C1BD50A}" presName="wedge1" presStyleLbl="node1" presStyleIdx="0" presStyleCnt="3"/>
      <dgm:spPr/>
    </dgm:pt>
    <dgm:pt modelId="{631712FE-8FFB-2849-8C61-2ACABC848442}" type="pres">
      <dgm:prSet presAssocID="{9B531672-98DA-7A43-9F22-92983C1BD50A}" presName="wedge1Tx" presStyleLbl="node1" presStyleIdx="0" presStyleCnt="3">
        <dgm:presLayoutVars>
          <dgm:chMax val="0"/>
          <dgm:chPref val="0"/>
          <dgm:bulletEnabled val="1"/>
        </dgm:presLayoutVars>
      </dgm:prSet>
      <dgm:spPr/>
    </dgm:pt>
    <dgm:pt modelId="{2E13792F-C06E-1F42-A116-290BB315A1F2}" type="pres">
      <dgm:prSet presAssocID="{9B531672-98DA-7A43-9F22-92983C1BD50A}" presName="wedge2" presStyleLbl="node1" presStyleIdx="1" presStyleCnt="3"/>
      <dgm:spPr/>
    </dgm:pt>
    <dgm:pt modelId="{638E669F-9311-9F4A-A99F-FD52D24F2B1D}" type="pres">
      <dgm:prSet presAssocID="{9B531672-98DA-7A43-9F22-92983C1BD50A}" presName="wedge2Tx" presStyleLbl="node1" presStyleIdx="1" presStyleCnt="3">
        <dgm:presLayoutVars>
          <dgm:chMax val="0"/>
          <dgm:chPref val="0"/>
          <dgm:bulletEnabled val="1"/>
        </dgm:presLayoutVars>
      </dgm:prSet>
      <dgm:spPr/>
    </dgm:pt>
    <dgm:pt modelId="{1EF07862-134E-CC49-9D2E-F412CA055E2C}" type="pres">
      <dgm:prSet presAssocID="{9B531672-98DA-7A43-9F22-92983C1BD50A}" presName="wedge3" presStyleLbl="node1" presStyleIdx="2" presStyleCnt="3"/>
      <dgm:spPr/>
    </dgm:pt>
    <dgm:pt modelId="{9AEEC0DC-85F8-B34E-8962-960F0B594CED}" type="pres">
      <dgm:prSet presAssocID="{9B531672-98DA-7A43-9F22-92983C1BD50A}" presName="wedge3Tx" presStyleLbl="node1" presStyleIdx="2" presStyleCnt="3">
        <dgm:presLayoutVars>
          <dgm:chMax val="0"/>
          <dgm:chPref val="0"/>
          <dgm:bulletEnabled val="1"/>
        </dgm:presLayoutVars>
      </dgm:prSet>
      <dgm:spPr/>
    </dgm:pt>
  </dgm:ptLst>
  <dgm:cxnLst>
    <dgm:cxn modelId="{32BC9203-256A-E04B-9C3E-A3CD2DEAA367}" type="presOf" srcId="{7F1BE791-B102-7C4E-8BF5-C4BA4C821229}" destId="{1EF07862-134E-CC49-9D2E-F412CA055E2C}" srcOrd="0" destOrd="0" presId="urn:microsoft.com/office/officeart/2005/8/layout/chart3"/>
    <dgm:cxn modelId="{1D8CFC13-ED42-AA4A-A562-A82661244DC7}" type="presOf" srcId="{A592A162-DE1D-AB40-9ADF-2074C9E1BD51}" destId="{631712FE-8FFB-2849-8C61-2ACABC848442}" srcOrd="1" destOrd="0" presId="urn:microsoft.com/office/officeart/2005/8/layout/chart3"/>
    <dgm:cxn modelId="{B3DB8A28-0A79-F54A-B9C2-FD3E388C6E88}" srcId="{9B531672-98DA-7A43-9F22-92983C1BD50A}" destId="{7F1BE791-B102-7C4E-8BF5-C4BA4C821229}" srcOrd="2" destOrd="0" parTransId="{B932F509-8CB2-7A4D-81C9-F15D621F99D9}" sibTransId="{4CDE05FB-8D2A-9548-B8F5-836D9EF9860F}"/>
    <dgm:cxn modelId="{73DB9243-F5CD-FC4B-A6A3-83BB696213F4}" srcId="{9B531672-98DA-7A43-9F22-92983C1BD50A}" destId="{A592A162-DE1D-AB40-9ADF-2074C9E1BD51}" srcOrd="0" destOrd="0" parTransId="{60D28ADD-E92A-A146-B85E-9A3B7DFC401C}" sibTransId="{BFC0D0DF-CEFA-9B4C-AA4A-42EC56927E3E}"/>
    <dgm:cxn modelId="{AAF9EC4A-A7B1-B943-82AD-DD50A462376D}" type="presOf" srcId="{7F1BE791-B102-7C4E-8BF5-C4BA4C821229}" destId="{9AEEC0DC-85F8-B34E-8962-960F0B594CED}" srcOrd="1" destOrd="0" presId="urn:microsoft.com/office/officeart/2005/8/layout/chart3"/>
    <dgm:cxn modelId="{467ED95E-073B-1F46-A435-B55AA9F04DB6}" type="presOf" srcId="{9B531672-98DA-7A43-9F22-92983C1BD50A}" destId="{C4488BFA-61C0-BD48-96F3-6BC2DBB31B8A}" srcOrd="0" destOrd="0" presId="urn:microsoft.com/office/officeart/2005/8/layout/chart3"/>
    <dgm:cxn modelId="{76507787-5A3C-654A-802E-1C947CD98BBE}" type="presOf" srcId="{2755D8AD-82CE-F048-B224-9C3351181B74}" destId="{638E669F-9311-9F4A-A99F-FD52D24F2B1D}" srcOrd="1" destOrd="0" presId="urn:microsoft.com/office/officeart/2005/8/layout/chart3"/>
    <dgm:cxn modelId="{34EB46A1-A501-3343-B2D4-E0E6CA9822FC}" srcId="{9B531672-98DA-7A43-9F22-92983C1BD50A}" destId="{2755D8AD-82CE-F048-B224-9C3351181B74}" srcOrd="1" destOrd="0" parTransId="{2298C4B1-0BE0-6D42-AD5A-3CFF8346CAA2}" sibTransId="{510887F4-A4F2-2244-A855-22C629D7F7A4}"/>
    <dgm:cxn modelId="{DE2DE1E0-9804-3F45-9905-EE4747C17730}" type="presOf" srcId="{2755D8AD-82CE-F048-B224-9C3351181B74}" destId="{2E13792F-C06E-1F42-A116-290BB315A1F2}" srcOrd="0" destOrd="0" presId="urn:microsoft.com/office/officeart/2005/8/layout/chart3"/>
    <dgm:cxn modelId="{B304ADE4-D211-7248-838F-F408C73E2BD1}" type="presOf" srcId="{A592A162-DE1D-AB40-9ADF-2074C9E1BD51}" destId="{21BA5FCE-4C51-FC40-A346-133E09B36C53}" srcOrd="0" destOrd="0" presId="urn:microsoft.com/office/officeart/2005/8/layout/chart3"/>
    <dgm:cxn modelId="{F3DD182B-D081-1745-9C3D-388416CFD3D5}" type="presParOf" srcId="{C4488BFA-61C0-BD48-96F3-6BC2DBB31B8A}" destId="{21BA5FCE-4C51-FC40-A346-133E09B36C53}" srcOrd="0" destOrd="0" presId="urn:microsoft.com/office/officeart/2005/8/layout/chart3"/>
    <dgm:cxn modelId="{194611A7-85DF-F74D-8662-E5C421A42E96}" type="presParOf" srcId="{C4488BFA-61C0-BD48-96F3-6BC2DBB31B8A}" destId="{631712FE-8FFB-2849-8C61-2ACABC848442}" srcOrd="1" destOrd="0" presId="urn:microsoft.com/office/officeart/2005/8/layout/chart3"/>
    <dgm:cxn modelId="{E43346FD-AB76-8144-9E7C-7244C5B20C4A}" type="presParOf" srcId="{C4488BFA-61C0-BD48-96F3-6BC2DBB31B8A}" destId="{2E13792F-C06E-1F42-A116-290BB315A1F2}" srcOrd="2" destOrd="0" presId="urn:microsoft.com/office/officeart/2005/8/layout/chart3"/>
    <dgm:cxn modelId="{56D53D26-0B47-AA47-9CA3-56D398375150}" type="presParOf" srcId="{C4488BFA-61C0-BD48-96F3-6BC2DBB31B8A}" destId="{638E669F-9311-9F4A-A99F-FD52D24F2B1D}" srcOrd="3" destOrd="0" presId="urn:microsoft.com/office/officeart/2005/8/layout/chart3"/>
    <dgm:cxn modelId="{D5C7E65A-C4AF-944F-B1A7-CD850D3018DC}" type="presParOf" srcId="{C4488BFA-61C0-BD48-96F3-6BC2DBB31B8A}" destId="{1EF07862-134E-CC49-9D2E-F412CA055E2C}" srcOrd="4" destOrd="0" presId="urn:microsoft.com/office/officeart/2005/8/layout/chart3"/>
    <dgm:cxn modelId="{25957FD5-F924-1942-AEEB-EE39C744926D}" type="presParOf" srcId="{C4488BFA-61C0-BD48-96F3-6BC2DBB31B8A}" destId="{9AEEC0DC-85F8-B34E-8962-960F0B594CED}" srcOrd="5"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31E4215-4AFE-7C4C-BF75-65F6F1A4D230}" type="doc">
      <dgm:prSet loTypeId="urn:microsoft.com/office/officeart/2008/layout/VerticalCurvedList" loCatId="" qsTypeId="urn:microsoft.com/office/officeart/2005/8/quickstyle/simple1" qsCatId="simple" csTypeId="urn:microsoft.com/office/officeart/2005/8/colors/colorful2" csCatId="colorful" phldr="1"/>
      <dgm:spPr/>
      <dgm:t>
        <a:bodyPr/>
        <a:lstStyle/>
        <a:p>
          <a:endParaRPr lang="es-ES"/>
        </a:p>
      </dgm:t>
    </dgm:pt>
    <dgm:pt modelId="{EC3B2523-A2FF-574B-BCA0-7B91BE35466B}">
      <dgm:prSet phldrT="[Texto]"/>
      <dgm:spPr/>
      <dgm:t>
        <a:bodyPr/>
        <a:lstStyle/>
        <a:p>
          <a:r>
            <a:rPr lang="es-ES" dirty="0"/>
            <a:t>Interview</a:t>
          </a:r>
        </a:p>
      </dgm:t>
    </dgm:pt>
    <dgm:pt modelId="{BE8F4268-2C6F-AA48-B5B9-4EE486755883}" type="parTrans" cxnId="{D4D4AF62-395B-E048-880E-82C0377EE408}">
      <dgm:prSet/>
      <dgm:spPr/>
      <dgm:t>
        <a:bodyPr/>
        <a:lstStyle/>
        <a:p>
          <a:endParaRPr lang="es-ES"/>
        </a:p>
      </dgm:t>
    </dgm:pt>
    <dgm:pt modelId="{6C69348D-0A7F-374D-A6EC-3F8922747437}" type="sibTrans" cxnId="{D4D4AF62-395B-E048-880E-82C0377EE408}">
      <dgm:prSet/>
      <dgm:spPr/>
      <dgm:t>
        <a:bodyPr/>
        <a:lstStyle/>
        <a:p>
          <a:endParaRPr lang="es-ES"/>
        </a:p>
      </dgm:t>
    </dgm:pt>
    <dgm:pt modelId="{8F830F42-9BB0-9F4F-B7FD-9ADBD2D2C1EC}">
      <dgm:prSet phldrT="[Texto]"/>
      <dgm:spPr/>
      <dgm:t>
        <a:bodyPr/>
        <a:lstStyle/>
        <a:p>
          <a:r>
            <a:rPr lang="es-ES" dirty="0" err="1"/>
            <a:t>Survey</a:t>
          </a:r>
          <a:r>
            <a:rPr lang="es-ES" dirty="0"/>
            <a:t> </a:t>
          </a:r>
          <a:r>
            <a:rPr lang="es-ES" dirty="0" err="1"/>
            <a:t>with</a:t>
          </a:r>
          <a:r>
            <a:rPr lang="es-ES" dirty="0"/>
            <a:t> open </a:t>
          </a:r>
          <a:r>
            <a:rPr lang="es-ES" dirty="0" err="1"/>
            <a:t>questions</a:t>
          </a:r>
          <a:endParaRPr lang="es-ES" dirty="0"/>
        </a:p>
      </dgm:t>
    </dgm:pt>
    <dgm:pt modelId="{2F8CB38F-C23F-584B-A17D-4CC38F4A1EDD}" type="parTrans" cxnId="{BDC22D5A-23E8-694F-B550-E0E1D0551BF6}">
      <dgm:prSet/>
      <dgm:spPr/>
      <dgm:t>
        <a:bodyPr/>
        <a:lstStyle/>
        <a:p>
          <a:endParaRPr lang="es-ES"/>
        </a:p>
      </dgm:t>
    </dgm:pt>
    <dgm:pt modelId="{DC563440-FAA0-AE4F-A16E-887E3564766C}" type="sibTrans" cxnId="{BDC22D5A-23E8-694F-B550-E0E1D0551BF6}">
      <dgm:prSet/>
      <dgm:spPr/>
      <dgm:t>
        <a:bodyPr/>
        <a:lstStyle/>
        <a:p>
          <a:endParaRPr lang="es-ES"/>
        </a:p>
      </dgm:t>
    </dgm:pt>
    <dgm:pt modelId="{CC07DD79-3F04-5342-95E9-970EC5717894}">
      <dgm:prSet phldrT="[Texto]"/>
      <dgm:spPr/>
      <dgm:t>
        <a:bodyPr/>
        <a:lstStyle/>
        <a:p>
          <a:r>
            <a:rPr lang="es-ES" dirty="0"/>
            <a:t>Set of </a:t>
          </a:r>
          <a:r>
            <a:rPr lang="es-ES" dirty="0" err="1"/>
            <a:t>reports</a:t>
          </a:r>
          <a:endParaRPr lang="es-ES" dirty="0"/>
        </a:p>
      </dgm:t>
    </dgm:pt>
    <dgm:pt modelId="{465EC2EF-AE0F-EB46-87C0-98BF726CB5B2}" type="parTrans" cxnId="{49FF0287-5C96-B74D-9681-7C0BEBD93101}">
      <dgm:prSet/>
      <dgm:spPr/>
      <dgm:t>
        <a:bodyPr/>
        <a:lstStyle/>
        <a:p>
          <a:endParaRPr lang="es-ES"/>
        </a:p>
      </dgm:t>
    </dgm:pt>
    <dgm:pt modelId="{06CD1606-5C5B-7549-80D6-822DD88BFA32}" type="sibTrans" cxnId="{49FF0287-5C96-B74D-9681-7C0BEBD93101}">
      <dgm:prSet/>
      <dgm:spPr/>
      <dgm:t>
        <a:bodyPr/>
        <a:lstStyle/>
        <a:p>
          <a:endParaRPr lang="es-ES"/>
        </a:p>
      </dgm:t>
    </dgm:pt>
    <dgm:pt modelId="{2D32661D-A8CB-9044-908C-90C554E7CBA2}">
      <dgm:prSet phldrT="[Texto]"/>
      <dgm:spPr/>
      <dgm:t>
        <a:bodyPr/>
        <a:lstStyle/>
        <a:p>
          <a:r>
            <a:rPr lang="es-ES" dirty="0" err="1"/>
            <a:t>Observation</a:t>
          </a:r>
          <a:endParaRPr lang="es-ES" dirty="0"/>
        </a:p>
      </dgm:t>
    </dgm:pt>
    <dgm:pt modelId="{3C8BB7C8-4941-5D4C-9156-795F896F5857}" type="parTrans" cxnId="{49A1EC1F-0122-6F48-A85C-9A3325968BB7}">
      <dgm:prSet/>
      <dgm:spPr/>
    </dgm:pt>
    <dgm:pt modelId="{C976D75A-1A33-1442-B9CD-7243C63A8D28}" type="sibTrans" cxnId="{49A1EC1F-0122-6F48-A85C-9A3325968BB7}">
      <dgm:prSet/>
      <dgm:spPr/>
    </dgm:pt>
    <dgm:pt modelId="{65AF88A1-D137-FC44-ABF4-6723E50E711B}">
      <dgm:prSet phldrT="[Texto]"/>
      <dgm:spPr/>
      <dgm:t>
        <a:bodyPr/>
        <a:lstStyle/>
        <a:p>
          <a:r>
            <a:rPr lang="es-ES" dirty="0" err="1"/>
            <a:t>Newspapers</a:t>
          </a:r>
          <a:endParaRPr lang="es-ES" dirty="0"/>
        </a:p>
      </dgm:t>
    </dgm:pt>
    <dgm:pt modelId="{16459594-AE15-9040-AE49-CAD90804481D}" type="parTrans" cxnId="{A1638A5A-D856-FF45-847B-2FD0ABCE9FA9}">
      <dgm:prSet/>
      <dgm:spPr/>
    </dgm:pt>
    <dgm:pt modelId="{7530B706-BBD0-E744-93D7-8FD120CFF021}" type="sibTrans" cxnId="{A1638A5A-D856-FF45-847B-2FD0ABCE9FA9}">
      <dgm:prSet/>
      <dgm:spPr/>
    </dgm:pt>
    <dgm:pt modelId="{925A919C-986F-474C-AE1A-0A1B33165933}" type="pres">
      <dgm:prSet presAssocID="{A31E4215-4AFE-7C4C-BF75-65F6F1A4D230}" presName="Name0" presStyleCnt="0">
        <dgm:presLayoutVars>
          <dgm:chMax val="7"/>
          <dgm:chPref val="7"/>
          <dgm:dir/>
        </dgm:presLayoutVars>
      </dgm:prSet>
      <dgm:spPr/>
    </dgm:pt>
    <dgm:pt modelId="{4BD7AF02-97BA-1C4E-833F-7680D315E2C3}" type="pres">
      <dgm:prSet presAssocID="{A31E4215-4AFE-7C4C-BF75-65F6F1A4D230}" presName="Name1" presStyleCnt="0"/>
      <dgm:spPr/>
    </dgm:pt>
    <dgm:pt modelId="{13D928A1-AB41-2F44-9637-1BFA349367DD}" type="pres">
      <dgm:prSet presAssocID="{A31E4215-4AFE-7C4C-BF75-65F6F1A4D230}" presName="cycle" presStyleCnt="0"/>
      <dgm:spPr/>
    </dgm:pt>
    <dgm:pt modelId="{A739331D-7632-8B44-9AD6-57F956A4B0B9}" type="pres">
      <dgm:prSet presAssocID="{A31E4215-4AFE-7C4C-BF75-65F6F1A4D230}" presName="srcNode" presStyleLbl="node1" presStyleIdx="0" presStyleCnt="5"/>
      <dgm:spPr/>
    </dgm:pt>
    <dgm:pt modelId="{EC52109F-8E01-3646-9E83-1073ACD4D757}" type="pres">
      <dgm:prSet presAssocID="{A31E4215-4AFE-7C4C-BF75-65F6F1A4D230}" presName="conn" presStyleLbl="parChTrans1D2" presStyleIdx="0" presStyleCnt="1"/>
      <dgm:spPr/>
    </dgm:pt>
    <dgm:pt modelId="{15EA8280-B1CE-614C-A070-2A7627259A76}" type="pres">
      <dgm:prSet presAssocID="{A31E4215-4AFE-7C4C-BF75-65F6F1A4D230}" presName="extraNode" presStyleLbl="node1" presStyleIdx="0" presStyleCnt="5"/>
      <dgm:spPr/>
    </dgm:pt>
    <dgm:pt modelId="{5C05B022-FB5E-FE49-BD64-28F6CAD374F2}" type="pres">
      <dgm:prSet presAssocID="{A31E4215-4AFE-7C4C-BF75-65F6F1A4D230}" presName="dstNode" presStyleLbl="node1" presStyleIdx="0" presStyleCnt="5"/>
      <dgm:spPr/>
    </dgm:pt>
    <dgm:pt modelId="{8B82816B-A05C-C54A-AA9F-34EEE66A76CC}" type="pres">
      <dgm:prSet presAssocID="{EC3B2523-A2FF-574B-BCA0-7B91BE35466B}" presName="text_1" presStyleLbl="node1" presStyleIdx="0" presStyleCnt="5">
        <dgm:presLayoutVars>
          <dgm:bulletEnabled val="1"/>
        </dgm:presLayoutVars>
      </dgm:prSet>
      <dgm:spPr/>
    </dgm:pt>
    <dgm:pt modelId="{33982BA1-1050-9E4D-9636-139EB7A6162A}" type="pres">
      <dgm:prSet presAssocID="{EC3B2523-A2FF-574B-BCA0-7B91BE35466B}" presName="accent_1" presStyleCnt="0"/>
      <dgm:spPr/>
    </dgm:pt>
    <dgm:pt modelId="{E2C72B90-6238-464C-80CC-98195DF62A39}" type="pres">
      <dgm:prSet presAssocID="{EC3B2523-A2FF-574B-BCA0-7B91BE35466B}" presName="accentRepeatNode" presStyleLbl="solidFgAcc1" presStyleIdx="0" presStyleCnt="5"/>
      <dgm:spPr/>
    </dgm:pt>
    <dgm:pt modelId="{4EB49835-011E-644D-9CCE-EAD46C3437C7}" type="pres">
      <dgm:prSet presAssocID="{8F830F42-9BB0-9F4F-B7FD-9ADBD2D2C1EC}" presName="text_2" presStyleLbl="node1" presStyleIdx="1" presStyleCnt="5">
        <dgm:presLayoutVars>
          <dgm:bulletEnabled val="1"/>
        </dgm:presLayoutVars>
      </dgm:prSet>
      <dgm:spPr/>
    </dgm:pt>
    <dgm:pt modelId="{06E3F7FE-AF88-9346-A90D-EFF421EF0D5C}" type="pres">
      <dgm:prSet presAssocID="{8F830F42-9BB0-9F4F-B7FD-9ADBD2D2C1EC}" presName="accent_2" presStyleCnt="0"/>
      <dgm:spPr/>
    </dgm:pt>
    <dgm:pt modelId="{4AC598D1-FC59-6E46-8F42-AB99E4F8BDBF}" type="pres">
      <dgm:prSet presAssocID="{8F830F42-9BB0-9F4F-B7FD-9ADBD2D2C1EC}" presName="accentRepeatNode" presStyleLbl="solidFgAcc1" presStyleIdx="1" presStyleCnt="5"/>
      <dgm:spPr/>
    </dgm:pt>
    <dgm:pt modelId="{D7CB4461-29DD-6442-850B-69D79082D655}" type="pres">
      <dgm:prSet presAssocID="{CC07DD79-3F04-5342-95E9-970EC5717894}" presName="text_3" presStyleLbl="node1" presStyleIdx="2" presStyleCnt="5">
        <dgm:presLayoutVars>
          <dgm:bulletEnabled val="1"/>
        </dgm:presLayoutVars>
      </dgm:prSet>
      <dgm:spPr/>
    </dgm:pt>
    <dgm:pt modelId="{FB26692C-B4D8-AC49-A9EE-D31D66CF39C0}" type="pres">
      <dgm:prSet presAssocID="{CC07DD79-3F04-5342-95E9-970EC5717894}" presName="accent_3" presStyleCnt="0"/>
      <dgm:spPr/>
    </dgm:pt>
    <dgm:pt modelId="{8398D58B-1B58-E245-81F8-8708777F0B0F}" type="pres">
      <dgm:prSet presAssocID="{CC07DD79-3F04-5342-95E9-970EC5717894}" presName="accentRepeatNode" presStyleLbl="solidFgAcc1" presStyleIdx="2" presStyleCnt="5"/>
      <dgm:spPr/>
    </dgm:pt>
    <dgm:pt modelId="{60EEC55C-983F-334E-B23C-9D6118E851F3}" type="pres">
      <dgm:prSet presAssocID="{65AF88A1-D137-FC44-ABF4-6723E50E711B}" presName="text_4" presStyleLbl="node1" presStyleIdx="3" presStyleCnt="5">
        <dgm:presLayoutVars>
          <dgm:bulletEnabled val="1"/>
        </dgm:presLayoutVars>
      </dgm:prSet>
      <dgm:spPr/>
    </dgm:pt>
    <dgm:pt modelId="{3D404C45-228A-1B41-8C30-2AE84E250CCD}" type="pres">
      <dgm:prSet presAssocID="{65AF88A1-D137-FC44-ABF4-6723E50E711B}" presName="accent_4" presStyleCnt="0"/>
      <dgm:spPr/>
    </dgm:pt>
    <dgm:pt modelId="{ADE83D79-AE7F-B04D-A76F-9FE55CF91EEB}" type="pres">
      <dgm:prSet presAssocID="{65AF88A1-D137-FC44-ABF4-6723E50E711B}" presName="accentRepeatNode" presStyleLbl="solidFgAcc1" presStyleIdx="3" presStyleCnt="5"/>
      <dgm:spPr/>
    </dgm:pt>
    <dgm:pt modelId="{BDF7EDC1-CAA2-A04D-8A1C-DAE72F5C6DE0}" type="pres">
      <dgm:prSet presAssocID="{2D32661D-A8CB-9044-908C-90C554E7CBA2}" presName="text_5" presStyleLbl="node1" presStyleIdx="4" presStyleCnt="5">
        <dgm:presLayoutVars>
          <dgm:bulletEnabled val="1"/>
        </dgm:presLayoutVars>
      </dgm:prSet>
      <dgm:spPr/>
    </dgm:pt>
    <dgm:pt modelId="{87B2492E-EF19-1A4B-B97A-F6551F608C13}" type="pres">
      <dgm:prSet presAssocID="{2D32661D-A8CB-9044-908C-90C554E7CBA2}" presName="accent_5" presStyleCnt="0"/>
      <dgm:spPr/>
    </dgm:pt>
    <dgm:pt modelId="{79735272-1BC3-CA49-9153-55BF332F0C86}" type="pres">
      <dgm:prSet presAssocID="{2D32661D-A8CB-9044-908C-90C554E7CBA2}" presName="accentRepeatNode" presStyleLbl="solidFgAcc1" presStyleIdx="4" presStyleCnt="5"/>
      <dgm:spPr/>
    </dgm:pt>
  </dgm:ptLst>
  <dgm:cxnLst>
    <dgm:cxn modelId="{F4ACCE1B-9382-264F-B940-959AC01DA765}" type="presOf" srcId="{6C69348D-0A7F-374D-A6EC-3F8922747437}" destId="{EC52109F-8E01-3646-9E83-1073ACD4D757}" srcOrd="0" destOrd="0" presId="urn:microsoft.com/office/officeart/2008/layout/VerticalCurvedList"/>
    <dgm:cxn modelId="{3D29661C-354C-354C-B2B8-A00D174520C2}" type="presOf" srcId="{CC07DD79-3F04-5342-95E9-970EC5717894}" destId="{D7CB4461-29DD-6442-850B-69D79082D655}" srcOrd="0" destOrd="0" presId="urn:microsoft.com/office/officeart/2008/layout/VerticalCurvedList"/>
    <dgm:cxn modelId="{49A1EC1F-0122-6F48-A85C-9A3325968BB7}" srcId="{A31E4215-4AFE-7C4C-BF75-65F6F1A4D230}" destId="{2D32661D-A8CB-9044-908C-90C554E7CBA2}" srcOrd="4" destOrd="0" parTransId="{3C8BB7C8-4941-5D4C-9156-795F896F5857}" sibTransId="{C976D75A-1A33-1442-B9CD-7243C63A8D28}"/>
    <dgm:cxn modelId="{A8BDA54F-2A46-1547-B278-4CC0FD2DD2D0}" type="presOf" srcId="{2D32661D-A8CB-9044-908C-90C554E7CBA2}" destId="{BDF7EDC1-CAA2-A04D-8A1C-DAE72F5C6DE0}" srcOrd="0" destOrd="0" presId="urn:microsoft.com/office/officeart/2008/layout/VerticalCurvedList"/>
    <dgm:cxn modelId="{BDC22D5A-23E8-694F-B550-E0E1D0551BF6}" srcId="{A31E4215-4AFE-7C4C-BF75-65F6F1A4D230}" destId="{8F830F42-9BB0-9F4F-B7FD-9ADBD2D2C1EC}" srcOrd="1" destOrd="0" parTransId="{2F8CB38F-C23F-584B-A17D-4CC38F4A1EDD}" sibTransId="{DC563440-FAA0-AE4F-A16E-887E3564766C}"/>
    <dgm:cxn modelId="{A1638A5A-D856-FF45-847B-2FD0ABCE9FA9}" srcId="{A31E4215-4AFE-7C4C-BF75-65F6F1A4D230}" destId="{65AF88A1-D137-FC44-ABF4-6723E50E711B}" srcOrd="3" destOrd="0" parTransId="{16459594-AE15-9040-AE49-CAD90804481D}" sibTransId="{7530B706-BBD0-E744-93D7-8FD120CFF021}"/>
    <dgm:cxn modelId="{D4D4AF62-395B-E048-880E-82C0377EE408}" srcId="{A31E4215-4AFE-7C4C-BF75-65F6F1A4D230}" destId="{EC3B2523-A2FF-574B-BCA0-7B91BE35466B}" srcOrd="0" destOrd="0" parTransId="{BE8F4268-2C6F-AA48-B5B9-4EE486755883}" sibTransId="{6C69348D-0A7F-374D-A6EC-3F8922747437}"/>
    <dgm:cxn modelId="{49FF0287-5C96-B74D-9681-7C0BEBD93101}" srcId="{A31E4215-4AFE-7C4C-BF75-65F6F1A4D230}" destId="{CC07DD79-3F04-5342-95E9-970EC5717894}" srcOrd="2" destOrd="0" parTransId="{465EC2EF-AE0F-EB46-87C0-98BF726CB5B2}" sibTransId="{06CD1606-5C5B-7549-80D6-822DD88BFA32}"/>
    <dgm:cxn modelId="{FB9E7CA2-015D-B542-96EA-0BAFEE14BC09}" type="presOf" srcId="{65AF88A1-D137-FC44-ABF4-6723E50E711B}" destId="{60EEC55C-983F-334E-B23C-9D6118E851F3}" srcOrd="0" destOrd="0" presId="urn:microsoft.com/office/officeart/2008/layout/VerticalCurvedList"/>
    <dgm:cxn modelId="{36FFD9A9-AD79-414E-B989-56B49D97CD06}" type="presOf" srcId="{EC3B2523-A2FF-574B-BCA0-7B91BE35466B}" destId="{8B82816B-A05C-C54A-AA9F-34EEE66A76CC}" srcOrd="0" destOrd="0" presId="urn:microsoft.com/office/officeart/2008/layout/VerticalCurvedList"/>
    <dgm:cxn modelId="{9CCD30AC-037D-0346-B871-6EA596BC7009}" type="presOf" srcId="{A31E4215-4AFE-7C4C-BF75-65F6F1A4D230}" destId="{925A919C-986F-474C-AE1A-0A1B33165933}" srcOrd="0" destOrd="0" presId="urn:microsoft.com/office/officeart/2008/layout/VerticalCurvedList"/>
    <dgm:cxn modelId="{81B930CA-708E-294B-A7BC-4241E52C829A}" type="presOf" srcId="{8F830F42-9BB0-9F4F-B7FD-9ADBD2D2C1EC}" destId="{4EB49835-011E-644D-9CCE-EAD46C3437C7}" srcOrd="0" destOrd="0" presId="urn:microsoft.com/office/officeart/2008/layout/VerticalCurvedList"/>
    <dgm:cxn modelId="{F6B9721A-F52B-484D-A9DA-2537D3AF373A}" type="presParOf" srcId="{925A919C-986F-474C-AE1A-0A1B33165933}" destId="{4BD7AF02-97BA-1C4E-833F-7680D315E2C3}" srcOrd="0" destOrd="0" presId="urn:microsoft.com/office/officeart/2008/layout/VerticalCurvedList"/>
    <dgm:cxn modelId="{8F8436F9-0E4B-1146-9EBF-ACEBB9C27606}" type="presParOf" srcId="{4BD7AF02-97BA-1C4E-833F-7680D315E2C3}" destId="{13D928A1-AB41-2F44-9637-1BFA349367DD}" srcOrd="0" destOrd="0" presId="urn:microsoft.com/office/officeart/2008/layout/VerticalCurvedList"/>
    <dgm:cxn modelId="{6DF5A5A4-0E21-DB47-96EC-1A7A64801DF7}" type="presParOf" srcId="{13D928A1-AB41-2F44-9637-1BFA349367DD}" destId="{A739331D-7632-8B44-9AD6-57F956A4B0B9}" srcOrd="0" destOrd="0" presId="urn:microsoft.com/office/officeart/2008/layout/VerticalCurvedList"/>
    <dgm:cxn modelId="{B9597399-00F7-CF42-800E-EDEAE975B912}" type="presParOf" srcId="{13D928A1-AB41-2F44-9637-1BFA349367DD}" destId="{EC52109F-8E01-3646-9E83-1073ACD4D757}" srcOrd="1" destOrd="0" presId="urn:microsoft.com/office/officeart/2008/layout/VerticalCurvedList"/>
    <dgm:cxn modelId="{3C9217B2-9B53-3E49-AF3F-45A152A7E5B2}" type="presParOf" srcId="{13D928A1-AB41-2F44-9637-1BFA349367DD}" destId="{15EA8280-B1CE-614C-A070-2A7627259A76}" srcOrd="2" destOrd="0" presId="urn:microsoft.com/office/officeart/2008/layout/VerticalCurvedList"/>
    <dgm:cxn modelId="{48E5B5C8-7943-B947-81B3-870939EF6C5C}" type="presParOf" srcId="{13D928A1-AB41-2F44-9637-1BFA349367DD}" destId="{5C05B022-FB5E-FE49-BD64-28F6CAD374F2}" srcOrd="3" destOrd="0" presId="urn:microsoft.com/office/officeart/2008/layout/VerticalCurvedList"/>
    <dgm:cxn modelId="{E19DB49E-0CB6-5147-B12C-71C1EDE62819}" type="presParOf" srcId="{4BD7AF02-97BA-1C4E-833F-7680D315E2C3}" destId="{8B82816B-A05C-C54A-AA9F-34EEE66A76CC}" srcOrd="1" destOrd="0" presId="urn:microsoft.com/office/officeart/2008/layout/VerticalCurvedList"/>
    <dgm:cxn modelId="{72189A6E-AFD3-EA41-AC10-01E07CD7E67A}" type="presParOf" srcId="{4BD7AF02-97BA-1C4E-833F-7680D315E2C3}" destId="{33982BA1-1050-9E4D-9636-139EB7A6162A}" srcOrd="2" destOrd="0" presId="urn:microsoft.com/office/officeart/2008/layout/VerticalCurvedList"/>
    <dgm:cxn modelId="{13EE818B-B5F8-AC46-BB32-B304C46CC813}" type="presParOf" srcId="{33982BA1-1050-9E4D-9636-139EB7A6162A}" destId="{E2C72B90-6238-464C-80CC-98195DF62A39}" srcOrd="0" destOrd="0" presId="urn:microsoft.com/office/officeart/2008/layout/VerticalCurvedList"/>
    <dgm:cxn modelId="{C20D5B6D-CBF7-0448-B36C-B000CE99FD8D}" type="presParOf" srcId="{4BD7AF02-97BA-1C4E-833F-7680D315E2C3}" destId="{4EB49835-011E-644D-9CCE-EAD46C3437C7}" srcOrd="3" destOrd="0" presId="urn:microsoft.com/office/officeart/2008/layout/VerticalCurvedList"/>
    <dgm:cxn modelId="{1BD6E0C6-7D5A-3245-B746-5A205B48C20C}" type="presParOf" srcId="{4BD7AF02-97BA-1C4E-833F-7680D315E2C3}" destId="{06E3F7FE-AF88-9346-A90D-EFF421EF0D5C}" srcOrd="4" destOrd="0" presId="urn:microsoft.com/office/officeart/2008/layout/VerticalCurvedList"/>
    <dgm:cxn modelId="{38D32D02-15C0-E84A-A984-FE2DF75AFF6C}" type="presParOf" srcId="{06E3F7FE-AF88-9346-A90D-EFF421EF0D5C}" destId="{4AC598D1-FC59-6E46-8F42-AB99E4F8BDBF}" srcOrd="0" destOrd="0" presId="urn:microsoft.com/office/officeart/2008/layout/VerticalCurvedList"/>
    <dgm:cxn modelId="{CBD6C5DE-17E4-C14A-9432-FDB033383F62}" type="presParOf" srcId="{4BD7AF02-97BA-1C4E-833F-7680D315E2C3}" destId="{D7CB4461-29DD-6442-850B-69D79082D655}" srcOrd="5" destOrd="0" presId="urn:microsoft.com/office/officeart/2008/layout/VerticalCurvedList"/>
    <dgm:cxn modelId="{97681AF3-0FA9-6542-BB54-AA141C29B363}" type="presParOf" srcId="{4BD7AF02-97BA-1C4E-833F-7680D315E2C3}" destId="{FB26692C-B4D8-AC49-A9EE-D31D66CF39C0}" srcOrd="6" destOrd="0" presId="urn:microsoft.com/office/officeart/2008/layout/VerticalCurvedList"/>
    <dgm:cxn modelId="{603D3C70-A065-3145-AB0B-66A371EBD31F}" type="presParOf" srcId="{FB26692C-B4D8-AC49-A9EE-D31D66CF39C0}" destId="{8398D58B-1B58-E245-81F8-8708777F0B0F}" srcOrd="0" destOrd="0" presId="urn:microsoft.com/office/officeart/2008/layout/VerticalCurvedList"/>
    <dgm:cxn modelId="{FC9221CB-2FF1-FD41-926E-8AE0F4734206}" type="presParOf" srcId="{4BD7AF02-97BA-1C4E-833F-7680D315E2C3}" destId="{60EEC55C-983F-334E-B23C-9D6118E851F3}" srcOrd="7" destOrd="0" presId="urn:microsoft.com/office/officeart/2008/layout/VerticalCurvedList"/>
    <dgm:cxn modelId="{69B702CB-7285-7849-9342-A4D7CE11E289}" type="presParOf" srcId="{4BD7AF02-97BA-1C4E-833F-7680D315E2C3}" destId="{3D404C45-228A-1B41-8C30-2AE84E250CCD}" srcOrd="8" destOrd="0" presId="urn:microsoft.com/office/officeart/2008/layout/VerticalCurvedList"/>
    <dgm:cxn modelId="{4DB1CC36-8D8A-DA4D-942A-67D9BBEC6186}" type="presParOf" srcId="{3D404C45-228A-1B41-8C30-2AE84E250CCD}" destId="{ADE83D79-AE7F-B04D-A76F-9FE55CF91EEB}" srcOrd="0" destOrd="0" presId="urn:microsoft.com/office/officeart/2008/layout/VerticalCurvedList"/>
    <dgm:cxn modelId="{694E482B-AA85-DD4A-8873-BB93A41ABE29}" type="presParOf" srcId="{4BD7AF02-97BA-1C4E-833F-7680D315E2C3}" destId="{BDF7EDC1-CAA2-A04D-8A1C-DAE72F5C6DE0}" srcOrd="9" destOrd="0" presId="urn:microsoft.com/office/officeart/2008/layout/VerticalCurvedList"/>
    <dgm:cxn modelId="{C5D40A66-F6DF-9A43-B724-EAD610C2FB2F}" type="presParOf" srcId="{4BD7AF02-97BA-1C4E-833F-7680D315E2C3}" destId="{87B2492E-EF19-1A4B-B97A-F6551F608C13}" srcOrd="10" destOrd="0" presId="urn:microsoft.com/office/officeart/2008/layout/VerticalCurvedList"/>
    <dgm:cxn modelId="{B2323106-00D8-AB4A-BCB4-6121C1E270B0}" type="presParOf" srcId="{87B2492E-EF19-1A4B-B97A-F6551F608C13}" destId="{79735272-1BC3-CA49-9153-55BF332F0C8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673E76E-3D3C-3B41-88D4-D1F77CA3E329}" type="doc">
      <dgm:prSet loTypeId="urn:microsoft.com/office/officeart/2005/8/layout/hProcess9" loCatId="" qsTypeId="urn:microsoft.com/office/officeart/2005/8/quickstyle/simple1" qsCatId="simple" csTypeId="urn:microsoft.com/office/officeart/2005/8/colors/colorful2" csCatId="colorful" phldr="1"/>
      <dgm:spPr/>
    </dgm:pt>
    <dgm:pt modelId="{2F1F8862-DF7D-F741-AAAF-CE1475B9A046}">
      <dgm:prSet phldrT="[Texto]"/>
      <dgm:spPr/>
      <dgm:t>
        <a:bodyPr/>
        <a:lstStyle/>
        <a:p>
          <a:r>
            <a:rPr lang="es-ES" dirty="0" err="1"/>
            <a:t>The</a:t>
          </a:r>
          <a:r>
            <a:rPr lang="es-ES" dirty="0"/>
            <a:t> Text in a free </a:t>
          </a:r>
          <a:r>
            <a:rPr lang="es-ES" dirty="0" err="1"/>
            <a:t>format</a:t>
          </a:r>
          <a:endParaRPr lang="es-ES" dirty="0"/>
        </a:p>
      </dgm:t>
    </dgm:pt>
    <dgm:pt modelId="{A1BEEC17-A0EE-964F-BA7C-56101B4356A9}" type="parTrans" cxnId="{7F20A49C-C00B-D347-B273-E97B222E16C1}">
      <dgm:prSet/>
      <dgm:spPr/>
      <dgm:t>
        <a:bodyPr/>
        <a:lstStyle/>
        <a:p>
          <a:endParaRPr lang="es-ES"/>
        </a:p>
      </dgm:t>
    </dgm:pt>
    <dgm:pt modelId="{F875B17C-F2AE-F245-A5F9-4CB9C39AD7F3}" type="sibTrans" cxnId="{7F20A49C-C00B-D347-B273-E97B222E16C1}">
      <dgm:prSet/>
      <dgm:spPr/>
      <dgm:t>
        <a:bodyPr/>
        <a:lstStyle/>
        <a:p>
          <a:endParaRPr lang="es-ES"/>
        </a:p>
      </dgm:t>
    </dgm:pt>
    <dgm:pt modelId="{BF6F6F56-7A68-CD45-BB70-7E14944F5AF9}">
      <dgm:prSet phldrT="[Texto]"/>
      <dgm:spPr/>
      <dgm:t>
        <a:bodyPr/>
        <a:lstStyle/>
        <a:p>
          <a:r>
            <a:rPr lang="es-ES" dirty="0" err="1"/>
            <a:t>Transformation</a:t>
          </a:r>
          <a:r>
            <a:rPr lang="es-ES" dirty="0"/>
            <a:t> (</a:t>
          </a:r>
          <a:r>
            <a:rPr lang="es-ES" dirty="0" err="1"/>
            <a:t>tokenization</a:t>
          </a:r>
          <a:r>
            <a:rPr lang="es-ES" dirty="0"/>
            <a:t>) </a:t>
          </a:r>
        </a:p>
      </dgm:t>
    </dgm:pt>
    <dgm:pt modelId="{DC999045-F1C9-374D-B289-6BFCAF5FCF12}" type="parTrans" cxnId="{CCF83883-41FC-314A-9085-2356097679F5}">
      <dgm:prSet/>
      <dgm:spPr/>
      <dgm:t>
        <a:bodyPr/>
        <a:lstStyle/>
        <a:p>
          <a:endParaRPr lang="es-ES"/>
        </a:p>
      </dgm:t>
    </dgm:pt>
    <dgm:pt modelId="{419D860E-2C1C-BD40-8C46-CBC5DCA5004A}" type="sibTrans" cxnId="{CCF83883-41FC-314A-9085-2356097679F5}">
      <dgm:prSet/>
      <dgm:spPr/>
      <dgm:t>
        <a:bodyPr/>
        <a:lstStyle/>
        <a:p>
          <a:endParaRPr lang="es-ES"/>
        </a:p>
      </dgm:t>
    </dgm:pt>
    <dgm:pt modelId="{A003686E-8D52-F643-97B1-3A6E3385C583}">
      <dgm:prSet/>
      <dgm:spPr/>
      <dgm:t>
        <a:bodyPr/>
        <a:lstStyle/>
        <a:p>
          <a:r>
            <a:rPr lang="es-ES" dirty="0" err="1"/>
            <a:t>The</a:t>
          </a:r>
          <a:r>
            <a:rPr lang="es-ES" dirty="0"/>
            <a:t> Text in </a:t>
          </a:r>
          <a:r>
            <a:rPr lang="es-ES" dirty="0" err="1"/>
            <a:t>the</a:t>
          </a:r>
          <a:r>
            <a:rPr lang="es-ES" dirty="0"/>
            <a:t> </a:t>
          </a:r>
          <a:r>
            <a:rPr lang="es-ES" dirty="0" err="1"/>
            <a:t>tidy</a:t>
          </a:r>
          <a:r>
            <a:rPr lang="es-ES" dirty="0"/>
            <a:t> </a:t>
          </a:r>
          <a:r>
            <a:rPr lang="es-ES" dirty="0" err="1"/>
            <a:t>text</a:t>
          </a:r>
          <a:r>
            <a:rPr lang="es-ES" dirty="0"/>
            <a:t> </a:t>
          </a:r>
          <a:r>
            <a:rPr lang="es-ES" dirty="0" err="1"/>
            <a:t>format</a:t>
          </a:r>
          <a:endParaRPr lang="es-ES" dirty="0"/>
        </a:p>
      </dgm:t>
    </dgm:pt>
    <dgm:pt modelId="{FBBCC6D5-F07E-B640-BCD0-D9927DCEF3E3}" type="parTrans" cxnId="{F493D7C6-DE46-4846-9E4A-030CA6C329BB}">
      <dgm:prSet/>
      <dgm:spPr/>
      <dgm:t>
        <a:bodyPr/>
        <a:lstStyle/>
        <a:p>
          <a:endParaRPr lang="es-ES"/>
        </a:p>
      </dgm:t>
    </dgm:pt>
    <dgm:pt modelId="{A6B101BA-DB18-3244-8232-485F8A47BD17}" type="sibTrans" cxnId="{F493D7C6-DE46-4846-9E4A-030CA6C329BB}">
      <dgm:prSet/>
      <dgm:spPr/>
      <dgm:t>
        <a:bodyPr/>
        <a:lstStyle/>
        <a:p>
          <a:endParaRPr lang="es-ES"/>
        </a:p>
      </dgm:t>
    </dgm:pt>
    <dgm:pt modelId="{361C5169-C445-644E-9A90-E3CCC2FD2A3B}" type="pres">
      <dgm:prSet presAssocID="{0673E76E-3D3C-3B41-88D4-D1F77CA3E329}" presName="CompostProcess" presStyleCnt="0">
        <dgm:presLayoutVars>
          <dgm:dir/>
          <dgm:resizeHandles val="exact"/>
        </dgm:presLayoutVars>
      </dgm:prSet>
      <dgm:spPr/>
    </dgm:pt>
    <dgm:pt modelId="{CCA041AB-6855-5940-ACC2-F6A6CCAD235B}" type="pres">
      <dgm:prSet presAssocID="{0673E76E-3D3C-3B41-88D4-D1F77CA3E329}" presName="arrow" presStyleLbl="bgShp" presStyleIdx="0" presStyleCnt="1"/>
      <dgm:spPr/>
    </dgm:pt>
    <dgm:pt modelId="{6485A261-AB91-A841-BE6E-165AA644FD86}" type="pres">
      <dgm:prSet presAssocID="{0673E76E-3D3C-3B41-88D4-D1F77CA3E329}" presName="linearProcess" presStyleCnt="0"/>
      <dgm:spPr/>
    </dgm:pt>
    <dgm:pt modelId="{63B0F765-4014-254B-A66D-A8E7BA7970F2}" type="pres">
      <dgm:prSet presAssocID="{2F1F8862-DF7D-F741-AAAF-CE1475B9A046}" presName="textNode" presStyleLbl="node1" presStyleIdx="0" presStyleCnt="3">
        <dgm:presLayoutVars>
          <dgm:bulletEnabled val="1"/>
        </dgm:presLayoutVars>
      </dgm:prSet>
      <dgm:spPr/>
    </dgm:pt>
    <dgm:pt modelId="{9B84C423-7C3B-644B-BFA6-BECD91662B3C}" type="pres">
      <dgm:prSet presAssocID="{F875B17C-F2AE-F245-A5F9-4CB9C39AD7F3}" presName="sibTrans" presStyleCnt="0"/>
      <dgm:spPr/>
    </dgm:pt>
    <dgm:pt modelId="{5481FA9F-5E4B-584E-A224-0A940053BDE7}" type="pres">
      <dgm:prSet presAssocID="{BF6F6F56-7A68-CD45-BB70-7E14944F5AF9}" presName="textNode" presStyleLbl="node1" presStyleIdx="1" presStyleCnt="3">
        <dgm:presLayoutVars>
          <dgm:bulletEnabled val="1"/>
        </dgm:presLayoutVars>
      </dgm:prSet>
      <dgm:spPr/>
    </dgm:pt>
    <dgm:pt modelId="{9C5C515A-2AAC-AD45-B110-74DFE44EBD89}" type="pres">
      <dgm:prSet presAssocID="{419D860E-2C1C-BD40-8C46-CBC5DCA5004A}" presName="sibTrans" presStyleCnt="0"/>
      <dgm:spPr/>
    </dgm:pt>
    <dgm:pt modelId="{4AA871A6-409D-084C-932B-44F4ED597FA5}" type="pres">
      <dgm:prSet presAssocID="{A003686E-8D52-F643-97B1-3A6E3385C583}" presName="textNode" presStyleLbl="node1" presStyleIdx="2" presStyleCnt="3">
        <dgm:presLayoutVars>
          <dgm:bulletEnabled val="1"/>
        </dgm:presLayoutVars>
      </dgm:prSet>
      <dgm:spPr/>
    </dgm:pt>
  </dgm:ptLst>
  <dgm:cxnLst>
    <dgm:cxn modelId="{72472C06-0F0A-1747-A1BA-24003E156DB4}" type="presOf" srcId="{A003686E-8D52-F643-97B1-3A6E3385C583}" destId="{4AA871A6-409D-084C-932B-44F4ED597FA5}" srcOrd="0" destOrd="0" presId="urn:microsoft.com/office/officeart/2005/8/layout/hProcess9"/>
    <dgm:cxn modelId="{4637545F-74A0-754B-9706-C93DDD6CE0AE}" type="presOf" srcId="{0673E76E-3D3C-3B41-88D4-D1F77CA3E329}" destId="{361C5169-C445-644E-9A90-E3CCC2FD2A3B}" srcOrd="0" destOrd="0" presId="urn:microsoft.com/office/officeart/2005/8/layout/hProcess9"/>
    <dgm:cxn modelId="{ABF5CB68-6C9B-C04A-BA2C-FE33788327A3}" type="presOf" srcId="{BF6F6F56-7A68-CD45-BB70-7E14944F5AF9}" destId="{5481FA9F-5E4B-584E-A224-0A940053BDE7}" srcOrd="0" destOrd="0" presId="urn:microsoft.com/office/officeart/2005/8/layout/hProcess9"/>
    <dgm:cxn modelId="{CCF83883-41FC-314A-9085-2356097679F5}" srcId="{0673E76E-3D3C-3B41-88D4-D1F77CA3E329}" destId="{BF6F6F56-7A68-CD45-BB70-7E14944F5AF9}" srcOrd="1" destOrd="0" parTransId="{DC999045-F1C9-374D-B289-6BFCAF5FCF12}" sibTransId="{419D860E-2C1C-BD40-8C46-CBC5DCA5004A}"/>
    <dgm:cxn modelId="{7F20A49C-C00B-D347-B273-E97B222E16C1}" srcId="{0673E76E-3D3C-3B41-88D4-D1F77CA3E329}" destId="{2F1F8862-DF7D-F741-AAAF-CE1475B9A046}" srcOrd="0" destOrd="0" parTransId="{A1BEEC17-A0EE-964F-BA7C-56101B4356A9}" sibTransId="{F875B17C-F2AE-F245-A5F9-4CB9C39AD7F3}"/>
    <dgm:cxn modelId="{8F1FF6A5-1333-DD46-86A9-E5ED93286D07}" type="presOf" srcId="{2F1F8862-DF7D-F741-AAAF-CE1475B9A046}" destId="{63B0F765-4014-254B-A66D-A8E7BA7970F2}" srcOrd="0" destOrd="0" presId="urn:microsoft.com/office/officeart/2005/8/layout/hProcess9"/>
    <dgm:cxn modelId="{F493D7C6-DE46-4846-9E4A-030CA6C329BB}" srcId="{0673E76E-3D3C-3B41-88D4-D1F77CA3E329}" destId="{A003686E-8D52-F643-97B1-3A6E3385C583}" srcOrd="2" destOrd="0" parTransId="{FBBCC6D5-F07E-B640-BCD0-D9927DCEF3E3}" sibTransId="{A6B101BA-DB18-3244-8232-485F8A47BD17}"/>
    <dgm:cxn modelId="{BA87C23B-5500-6748-8DEE-4E5D313FCB9E}" type="presParOf" srcId="{361C5169-C445-644E-9A90-E3CCC2FD2A3B}" destId="{CCA041AB-6855-5940-ACC2-F6A6CCAD235B}" srcOrd="0" destOrd="0" presId="urn:microsoft.com/office/officeart/2005/8/layout/hProcess9"/>
    <dgm:cxn modelId="{CB67A0A1-2A45-FA47-9328-C769B7469283}" type="presParOf" srcId="{361C5169-C445-644E-9A90-E3CCC2FD2A3B}" destId="{6485A261-AB91-A841-BE6E-165AA644FD86}" srcOrd="1" destOrd="0" presId="urn:microsoft.com/office/officeart/2005/8/layout/hProcess9"/>
    <dgm:cxn modelId="{BDCACD75-8A1A-A344-959B-11D55D296EBF}" type="presParOf" srcId="{6485A261-AB91-A841-BE6E-165AA644FD86}" destId="{63B0F765-4014-254B-A66D-A8E7BA7970F2}" srcOrd="0" destOrd="0" presId="urn:microsoft.com/office/officeart/2005/8/layout/hProcess9"/>
    <dgm:cxn modelId="{F187345F-9797-8B4E-91E7-49D069E1898E}" type="presParOf" srcId="{6485A261-AB91-A841-BE6E-165AA644FD86}" destId="{9B84C423-7C3B-644B-BFA6-BECD91662B3C}" srcOrd="1" destOrd="0" presId="urn:microsoft.com/office/officeart/2005/8/layout/hProcess9"/>
    <dgm:cxn modelId="{2588FD03-3CA9-684D-8B9D-7028E209C152}" type="presParOf" srcId="{6485A261-AB91-A841-BE6E-165AA644FD86}" destId="{5481FA9F-5E4B-584E-A224-0A940053BDE7}" srcOrd="2" destOrd="0" presId="urn:microsoft.com/office/officeart/2005/8/layout/hProcess9"/>
    <dgm:cxn modelId="{39F435A5-57A0-DD41-8F94-41679C626818}" type="presParOf" srcId="{6485A261-AB91-A841-BE6E-165AA644FD86}" destId="{9C5C515A-2AAC-AD45-B110-74DFE44EBD89}" srcOrd="3" destOrd="0" presId="urn:microsoft.com/office/officeart/2005/8/layout/hProcess9"/>
    <dgm:cxn modelId="{CA604E49-0203-1D4E-887D-A647375C2407}" type="presParOf" srcId="{6485A261-AB91-A841-BE6E-165AA644FD86}" destId="{4AA871A6-409D-084C-932B-44F4ED597FA5}"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6EE565-5A14-1549-A954-AF02190F67BE}">
      <dsp:nvSpPr>
        <dsp:cNvPr id="0" name=""/>
        <dsp:cNvSpPr/>
      </dsp:nvSpPr>
      <dsp:spPr>
        <a:xfrm>
          <a:off x="1579456" y="416431"/>
          <a:ext cx="3559463" cy="1236154"/>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4B55C9-045D-6345-BB9D-3F526A8B9434}">
      <dsp:nvSpPr>
        <dsp:cNvPr id="0" name=""/>
        <dsp:cNvSpPr/>
      </dsp:nvSpPr>
      <dsp:spPr>
        <a:xfrm>
          <a:off x="3019797" y="3443355"/>
          <a:ext cx="689818" cy="441483"/>
        </a:xfrm>
        <a:prstGeom prst="downArrow">
          <a:avLst/>
        </a:prstGeom>
        <a:solidFill>
          <a:schemeClr val="accent2">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BFE309-BBC1-AB4C-B28D-63DB42130163}">
      <dsp:nvSpPr>
        <dsp:cNvPr id="0" name=""/>
        <dsp:cNvSpPr/>
      </dsp:nvSpPr>
      <dsp:spPr>
        <a:xfrm>
          <a:off x="1709142" y="3796542"/>
          <a:ext cx="3311128" cy="8277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s-ES" sz="2900" kern="1200" dirty="0"/>
            <a:t>Text </a:t>
          </a:r>
          <a:r>
            <a:rPr lang="es-ES" sz="2900" kern="1200" dirty="0" err="1"/>
            <a:t>Mining</a:t>
          </a:r>
          <a:endParaRPr lang="es-ES" sz="2900" kern="1200" dirty="0"/>
        </a:p>
      </dsp:txBody>
      <dsp:txXfrm>
        <a:off x="1709142" y="3796542"/>
        <a:ext cx="3311128" cy="827782"/>
      </dsp:txXfrm>
    </dsp:sp>
    <dsp:sp modelId="{E84A6B70-3D7D-1A43-8296-7525EDD9FBAD}">
      <dsp:nvSpPr>
        <dsp:cNvPr id="0" name=""/>
        <dsp:cNvSpPr/>
      </dsp:nvSpPr>
      <dsp:spPr>
        <a:xfrm>
          <a:off x="2873555" y="1748057"/>
          <a:ext cx="1241673" cy="1241673"/>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s-ES" sz="1600" kern="1200" dirty="0" err="1"/>
            <a:t>Methods</a:t>
          </a:r>
          <a:endParaRPr lang="es-ES" sz="1600" kern="1200" dirty="0"/>
        </a:p>
      </dsp:txBody>
      <dsp:txXfrm>
        <a:off x="3055394" y="1929896"/>
        <a:ext cx="877995" cy="877995"/>
      </dsp:txXfrm>
    </dsp:sp>
    <dsp:sp modelId="{E4B67F78-67CC-D947-AAE2-983573B49400}">
      <dsp:nvSpPr>
        <dsp:cNvPr id="0" name=""/>
        <dsp:cNvSpPr/>
      </dsp:nvSpPr>
      <dsp:spPr>
        <a:xfrm>
          <a:off x="1817276" y="749774"/>
          <a:ext cx="1577260" cy="1375177"/>
        </a:xfrm>
        <a:prstGeom prst="ellipse">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s-ES" sz="1600" kern="1200" dirty="0"/>
            <a:t>Data</a:t>
          </a:r>
        </a:p>
      </dsp:txBody>
      <dsp:txXfrm>
        <a:off x="2048260" y="951164"/>
        <a:ext cx="1115292" cy="972397"/>
      </dsp:txXfrm>
    </dsp:sp>
    <dsp:sp modelId="{5F6B1081-C4C4-614C-A750-BA2A938511D3}">
      <dsp:nvSpPr>
        <dsp:cNvPr id="0" name=""/>
        <dsp:cNvSpPr/>
      </dsp:nvSpPr>
      <dsp:spPr>
        <a:xfrm>
          <a:off x="3077328" y="458840"/>
          <a:ext cx="1595686" cy="1356627"/>
        </a:xfrm>
        <a:prstGeom prst="ellipse">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s-ES" sz="1600" kern="1200" dirty="0" err="1"/>
            <a:t>Philosophical</a:t>
          </a:r>
          <a:r>
            <a:rPr lang="es-ES" sz="1600" kern="1200" dirty="0"/>
            <a:t> </a:t>
          </a:r>
          <a:r>
            <a:rPr lang="es-ES" sz="1600" kern="1200" dirty="0" err="1"/>
            <a:t>Approach</a:t>
          </a:r>
          <a:endParaRPr lang="es-ES" sz="1600" kern="1200" dirty="0"/>
        </a:p>
      </dsp:txBody>
      <dsp:txXfrm>
        <a:off x="3311011" y="657513"/>
        <a:ext cx="1128320" cy="959281"/>
      </dsp:txXfrm>
    </dsp:sp>
    <dsp:sp modelId="{E43BEE31-185A-E945-85F4-CB2A9F65412A}">
      <dsp:nvSpPr>
        <dsp:cNvPr id="0" name=""/>
        <dsp:cNvSpPr/>
      </dsp:nvSpPr>
      <dsp:spPr>
        <a:xfrm>
          <a:off x="515775" y="-209486"/>
          <a:ext cx="5697861" cy="4038702"/>
        </a:xfrm>
        <a:prstGeom prst="funnel">
          <a:avLst/>
        </a:prstGeom>
        <a:solidFill>
          <a:schemeClr val="lt1">
            <a:alpha val="4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BA5FCE-4C51-FC40-A346-133E09B36C53}">
      <dsp:nvSpPr>
        <dsp:cNvPr id="0" name=""/>
        <dsp:cNvSpPr/>
      </dsp:nvSpPr>
      <dsp:spPr>
        <a:xfrm>
          <a:off x="1606055" y="298001"/>
          <a:ext cx="3708463" cy="3708463"/>
        </a:xfrm>
        <a:prstGeom prst="pie">
          <a:avLst>
            <a:gd name="adj1" fmla="val 16200000"/>
            <a:gd name="adj2" fmla="val 180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s-ES" sz="2100" kern="1200" dirty="0" err="1"/>
            <a:t>Traditional</a:t>
          </a:r>
          <a:endParaRPr lang="es-ES" sz="2100" kern="1200" dirty="0"/>
        </a:p>
      </dsp:txBody>
      <dsp:txXfrm>
        <a:off x="3622312" y="982301"/>
        <a:ext cx="1258228" cy="1236154"/>
      </dsp:txXfrm>
    </dsp:sp>
    <dsp:sp modelId="{2E13792F-C06E-1F42-A116-290BB315A1F2}">
      <dsp:nvSpPr>
        <dsp:cNvPr id="0" name=""/>
        <dsp:cNvSpPr/>
      </dsp:nvSpPr>
      <dsp:spPr>
        <a:xfrm>
          <a:off x="1414893" y="408372"/>
          <a:ext cx="3708463" cy="3708463"/>
        </a:xfrm>
        <a:prstGeom prst="pie">
          <a:avLst>
            <a:gd name="adj1" fmla="val 1800000"/>
            <a:gd name="adj2" fmla="val 9000000"/>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s-ES" sz="2100" kern="1200"/>
            <a:t>Web Scraping</a:t>
          </a:r>
        </a:p>
      </dsp:txBody>
      <dsp:txXfrm>
        <a:off x="2430306" y="2748236"/>
        <a:ext cx="1677638" cy="1147857"/>
      </dsp:txXfrm>
    </dsp:sp>
    <dsp:sp modelId="{1EF07862-134E-CC49-9D2E-F412CA055E2C}">
      <dsp:nvSpPr>
        <dsp:cNvPr id="0" name=""/>
        <dsp:cNvSpPr/>
      </dsp:nvSpPr>
      <dsp:spPr>
        <a:xfrm>
          <a:off x="1414893" y="408372"/>
          <a:ext cx="3708463" cy="3708463"/>
        </a:xfrm>
        <a:prstGeom prst="pie">
          <a:avLst>
            <a:gd name="adj1" fmla="val 9000000"/>
            <a:gd name="adj2" fmla="val 1620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s-ES" sz="2100" kern="1200" dirty="0"/>
            <a:t>Web </a:t>
          </a:r>
          <a:r>
            <a:rPr lang="es-ES" sz="2100" kern="1200" dirty="0" err="1"/>
            <a:t>Crawling</a:t>
          </a:r>
          <a:endParaRPr lang="es-ES" sz="2100" kern="1200" dirty="0"/>
        </a:p>
      </dsp:txBody>
      <dsp:txXfrm>
        <a:off x="1812228" y="1136820"/>
        <a:ext cx="1258228" cy="12361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52109F-8E01-3646-9E83-1073ACD4D757}">
      <dsp:nvSpPr>
        <dsp:cNvPr id="0" name=""/>
        <dsp:cNvSpPr/>
      </dsp:nvSpPr>
      <dsp:spPr>
        <a:xfrm>
          <a:off x="-4991267" y="-764752"/>
          <a:ext cx="5944342" cy="5944342"/>
        </a:xfrm>
        <a:prstGeom prst="blockArc">
          <a:avLst>
            <a:gd name="adj1" fmla="val 18900000"/>
            <a:gd name="adj2" fmla="val 2700000"/>
            <a:gd name="adj3" fmla="val 363"/>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82816B-A05C-C54A-AA9F-34EEE66A76CC}">
      <dsp:nvSpPr>
        <dsp:cNvPr id="0" name=""/>
        <dsp:cNvSpPr/>
      </dsp:nvSpPr>
      <dsp:spPr>
        <a:xfrm>
          <a:off x="416957" y="275839"/>
          <a:ext cx="6251727" cy="55203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75" tIns="73660" rIns="73660" bIns="73660" numCol="1" spcCol="1270" anchor="ctr" anchorCtr="0">
          <a:noAutofit/>
        </a:bodyPr>
        <a:lstStyle/>
        <a:p>
          <a:pPr marL="0" lvl="0" indent="0" algn="l" defTabSz="1289050">
            <a:lnSpc>
              <a:spcPct val="90000"/>
            </a:lnSpc>
            <a:spcBef>
              <a:spcPct val="0"/>
            </a:spcBef>
            <a:spcAft>
              <a:spcPct val="35000"/>
            </a:spcAft>
            <a:buNone/>
          </a:pPr>
          <a:r>
            <a:rPr lang="es-ES" sz="2900" kern="1200" dirty="0"/>
            <a:t>Interview</a:t>
          </a:r>
        </a:p>
      </dsp:txBody>
      <dsp:txXfrm>
        <a:off x="416957" y="275839"/>
        <a:ext cx="6251727" cy="552031"/>
      </dsp:txXfrm>
    </dsp:sp>
    <dsp:sp modelId="{E2C72B90-6238-464C-80CC-98195DF62A39}">
      <dsp:nvSpPr>
        <dsp:cNvPr id="0" name=""/>
        <dsp:cNvSpPr/>
      </dsp:nvSpPr>
      <dsp:spPr>
        <a:xfrm>
          <a:off x="71938" y="206835"/>
          <a:ext cx="690039" cy="690039"/>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EB49835-011E-644D-9CCE-EAD46C3437C7}">
      <dsp:nvSpPr>
        <dsp:cNvPr id="0" name=""/>
        <dsp:cNvSpPr/>
      </dsp:nvSpPr>
      <dsp:spPr>
        <a:xfrm>
          <a:off x="812527" y="1103621"/>
          <a:ext cx="5856158" cy="552031"/>
        </a:xfrm>
        <a:prstGeom prst="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75" tIns="73660" rIns="73660" bIns="73660" numCol="1" spcCol="1270" anchor="ctr" anchorCtr="0">
          <a:noAutofit/>
        </a:bodyPr>
        <a:lstStyle/>
        <a:p>
          <a:pPr marL="0" lvl="0" indent="0" algn="l" defTabSz="1289050">
            <a:lnSpc>
              <a:spcPct val="90000"/>
            </a:lnSpc>
            <a:spcBef>
              <a:spcPct val="0"/>
            </a:spcBef>
            <a:spcAft>
              <a:spcPct val="35000"/>
            </a:spcAft>
            <a:buNone/>
          </a:pPr>
          <a:r>
            <a:rPr lang="es-ES" sz="2900" kern="1200" dirty="0" err="1"/>
            <a:t>Survey</a:t>
          </a:r>
          <a:r>
            <a:rPr lang="es-ES" sz="2900" kern="1200" dirty="0"/>
            <a:t> </a:t>
          </a:r>
          <a:r>
            <a:rPr lang="es-ES" sz="2900" kern="1200" dirty="0" err="1"/>
            <a:t>with</a:t>
          </a:r>
          <a:r>
            <a:rPr lang="es-ES" sz="2900" kern="1200" dirty="0"/>
            <a:t> open </a:t>
          </a:r>
          <a:r>
            <a:rPr lang="es-ES" sz="2900" kern="1200" dirty="0" err="1"/>
            <a:t>questions</a:t>
          </a:r>
          <a:endParaRPr lang="es-ES" sz="2900" kern="1200" dirty="0"/>
        </a:p>
      </dsp:txBody>
      <dsp:txXfrm>
        <a:off x="812527" y="1103621"/>
        <a:ext cx="5856158" cy="552031"/>
      </dsp:txXfrm>
    </dsp:sp>
    <dsp:sp modelId="{4AC598D1-FC59-6E46-8F42-AB99E4F8BDBF}">
      <dsp:nvSpPr>
        <dsp:cNvPr id="0" name=""/>
        <dsp:cNvSpPr/>
      </dsp:nvSpPr>
      <dsp:spPr>
        <a:xfrm>
          <a:off x="467507" y="1034617"/>
          <a:ext cx="690039" cy="690039"/>
        </a:xfrm>
        <a:prstGeom prst="ellipse">
          <a:avLst/>
        </a:prstGeom>
        <a:solidFill>
          <a:schemeClr val="lt1">
            <a:hueOff val="0"/>
            <a:satOff val="0"/>
            <a:lumOff val="0"/>
            <a:alphaOff val="0"/>
          </a:schemeClr>
        </a:solidFill>
        <a:ln w="12700" cap="flat" cmpd="sng" algn="ctr">
          <a:solidFill>
            <a:schemeClr val="accent2">
              <a:hueOff val="-363841"/>
              <a:satOff val="-20982"/>
              <a:lumOff val="2157"/>
              <a:alphaOff val="0"/>
            </a:schemeClr>
          </a:solidFill>
          <a:prstDash val="solid"/>
          <a:miter lim="800000"/>
        </a:ln>
        <a:effectLst/>
      </dsp:spPr>
      <dsp:style>
        <a:lnRef idx="2">
          <a:scrgbClr r="0" g="0" b="0"/>
        </a:lnRef>
        <a:fillRef idx="1">
          <a:scrgbClr r="0" g="0" b="0"/>
        </a:fillRef>
        <a:effectRef idx="0">
          <a:scrgbClr r="0" g="0" b="0"/>
        </a:effectRef>
        <a:fontRef idx="minor"/>
      </dsp:style>
    </dsp:sp>
    <dsp:sp modelId="{D7CB4461-29DD-6442-850B-69D79082D655}">
      <dsp:nvSpPr>
        <dsp:cNvPr id="0" name=""/>
        <dsp:cNvSpPr/>
      </dsp:nvSpPr>
      <dsp:spPr>
        <a:xfrm>
          <a:off x="933935" y="1931403"/>
          <a:ext cx="5734749" cy="552031"/>
        </a:xfrm>
        <a:prstGeom prst="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75" tIns="73660" rIns="73660" bIns="73660" numCol="1" spcCol="1270" anchor="ctr" anchorCtr="0">
          <a:noAutofit/>
        </a:bodyPr>
        <a:lstStyle/>
        <a:p>
          <a:pPr marL="0" lvl="0" indent="0" algn="l" defTabSz="1289050">
            <a:lnSpc>
              <a:spcPct val="90000"/>
            </a:lnSpc>
            <a:spcBef>
              <a:spcPct val="0"/>
            </a:spcBef>
            <a:spcAft>
              <a:spcPct val="35000"/>
            </a:spcAft>
            <a:buNone/>
          </a:pPr>
          <a:r>
            <a:rPr lang="es-ES" sz="2900" kern="1200" dirty="0"/>
            <a:t>Set of </a:t>
          </a:r>
          <a:r>
            <a:rPr lang="es-ES" sz="2900" kern="1200" dirty="0" err="1"/>
            <a:t>reports</a:t>
          </a:r>
          <a:endParaRPr lang="es-ES" sz="2900" kern="1200" dirty="0"/>
        </a:p>
      </dsp:txBody>
      <dsp:txXfrm>
        <a:off x="933935" y="1931403"/>
        <a:ext cx="5734749" cy="552031"/>
      </dsp:txXfrm>
    </dsp:sp>
    <dsp:sp modelId="{8398D58B-1B58-E245-81F8-8708777F0B0F}">
      <dsp:nvSpPr>
        <dsp:cNvPr id="0" name=""/>
        <dsp:cNvSpPr/>
      </dsp:nvSpPr>
      <dsp:spPr>
        <a:xfrm>
          <a:off x="588915" y="1862399"/>
          <a:ext cx="690039" cy="690039"/>
        </a:xfrm>
        <a:prstGeom prst="ellipse">
          <a:avLst/>
        </a:prstGeom>
        <a:solidFill>
          <a:schemeClr val="lt1">
            <a:hueOff val="0"/>
            <a:satOff val="0"/>
            <a:lumOff val="0"/>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EEC55C-983F-334E-B23C-9D6118E851F3}">
      <dsp:nvSpPr>
        <dsp:cNvPr id="0" name=""/>
        <dsp:cNvSpPr/>
      </dsp:nvSpPr>
      <dsp:spPr>
        <a:xfrm>
          <a:off x="812527" y="2759185"/>
          <a:ext cx="5856158" cy="552031"/>
        </a:xfrm>
        <a:prstGeom prst="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75" tIns="73660" rIns="73660" bIns="73660" numCol="1" spcCol="1270" anchor="ctr" anchorCtr="0">
          <a:noAutofit/>
        </a:bodyPr>
        <a:lstStyle/>
        <a:p>
          <a:pPr marL="0" lvl="0" indent="0" algn="l" defTabSz="1289050">
            <a:lnSpc>
              <a:spcPct val="90000"/>
            </a:lnSpc>
            <a:spcBef>
              <a:spcPct val="0"/>
            </a:spcBef>
            <a:spcAft>
              <a:spcPct val="35000"/>
            </a:spcAft>
            <a:buNone/>
          </a:pPr>
          <a:r>
            <a:rPr lang="es-ES" sz="2900" kern="1200" dirty="0" err="1"/>
            <a:t>Newspapers</a:t>
          </a:r>
          <a:endParaRPr lang="es-ES" sz="2900" kern="1200" dirty="0"/>
        </a:p>
      </dsp:txBody>
      <dsp:txXfrm>
        <a:off x="812527" y="2759185"/>
        <a:ext cx="5856158" cy="552031"/>
      </dsp:txXfrm>
    </dsp:sp>
    <dsp:sp modelId="{ADE83D79-AE7F-B04D-A76F-9FE55CF91EEB}">
      <dsp:nvSpPr>
        <dsp:cNvPr id="0" name=""/>
        <dsp:cNvSpPr/>
      </dsp:nvSpPr>
      <dsp:spPr>
        <a:xfrm>
          <a:off x="467507" y="2690181"/>
          <a:ext cx="690039" cy="690039"/>
        </a:xfrm>
        <a:prstGeom prst="ellipse">
          <a:avLst/>
        </a:prstGeom>
        <a:solidFill>
          <a:schemeClr val="lt1">
            <a:hueOff val="0"/>
            <a:satOff val="0"/>
            <a:lumOff val="0"/>
            <a:alphaOff val="0"/>
          </a:schemeClr>
        </a:solidFill>
        <a:ln w="12700" cap="flat" cmpd="sng" algn="ctr">
          <a:solidFill>
            <a:schemeClr val="accent2">
              <a:hueOff val="-1091522"/>
              <a:satOff val="-62946"/>
              <a:lumOff val="6471"/>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F7EDC1-CAA2-A04D-8A1C-DAE72F5C6DE0}">
      <dsp:nvSpPr>
        <dsp:cNvPr id="0" name=""/>
        <dsp:cNvSpPr/>
      </dsp:nvSpPr>
      <dsp:spPr>
        <a:xfrm>
          <a:off x="416957" y="3586967"/>
          <a:ext cx="6251727" cy="552031"/>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75" tIns="73660" rIns="73660" bIns="73660" numCol="1" spcCol="1270" anchor="ctr" anchorCtr="0">
          <a:noAutofit/>
        </a:bodyPr>
        <a:lstStyle/>
        <a:p>
          <a:pPr marL="0" lvl="0" indent="0" algn="l" defTabSz="1289050">
            <a:lnSpc>
              <a:spcPct val="90000"/>
            </a:lnSpc>
            <a:spcBef>
              <a:spcPct val="0"/>
            </a:spcBef>
            <a:spcAft>
              <a:spcPct val="35000"/>
            </a:spcAft>
            <a:buNone/>
          </a:pPr>
          <a:r>
            <a:rPr lang="es-ES" sz="2900" kern="1200" dirty="0" err="1"/>
            <a:t>Observation</a:t>
          </a:r>
          <a:endParaRPr lang="es-ES" sz="2900" kern="1200" dirty="0"/>
        </a:p>
      </dsp:txBody>
      <dsp:txXfrm>
        <a:off x="416957" y="3586967"/>
        <a:ext cx="6251727" cy="552031"/>
      </dsp:txXfrm>
    </dsp:sp>
    <dsp:sp modelId="{79735272-1BC3-CA49-9153-55BF332F0C86}">
      <dsp:nvSpPr>
        <dsp:cNvPr id="0" name=""/>
        <dsp:cNvSpPr/>
      </dsp:nvSpPr>
      <dsp:spPr>
        <a:xfrm>
          <a:off x="71938" y="3517963"/>
          <a:ext cx="690039" cy="690039"/>
        </a:xfrm>
        <a:prstGeom prst="ellipse">
          <a:avLst/>
        </a:prstGeom>
        <a:solidFill>
          <a:schemeClr val="lt1">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A041AB-6855-5940-ACC2-F6A6CCAD235B}">
      <dsp:nvSpPr>
        <dsp:cNvPr id="0" name=""/>
        <dsp:cNvSpPr/>
      </dsp:nvSpPr>
      <dsp:spPr>
        <a:xfrm>
          <a:off x="715208" y="0"/>
          <a:ext cx="8105696" cy="4414838"/>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B0F765-4014-254B-A66D-A8E7BA7970F2}">
      <dsp:nvSpPr>
        <dsp:cNvPr id="0" name=""/>
        <dsp:cNvSpPr/>
      </dsp:nvSpPr>
      <dsp:spPr>
        <a:xfrm>
          <a:off x="10243" y="1324451"/>
          <a:ext cx="3069436" cy="176593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ES" sz="3200" kern="1200" dirty="0" err="1"/>
            <a:t>The</a:t>
          </a:r>
          <a:r>
            <a:rPr lang="es-ES" sz="3200" kern="1200" dirty="0"/>
            <a:t> Text in a free </a:t>
          </a:r>
          <a:r>
            <a:rPr lang="es-ES" sz="3200" kern="1200" dirty="0" err="1"/>
            <a:t>format</a:t>
          </a:r>
          <a:endParaRPr lang="es-ES" sz="3200" kern="1200" dirty="0"/>
        </a:p>
      </dsp:txBody>
      <dsp:txXfrm>
        <a:off x="96449" y="1410657"/>
        <a:ext cx="2897024" cy="1593523"/>
      </dsp:txXfrm>
    </dsp:sp>
    <dsp:sp modelId="{5481FA9F-5E4B-584E-A224-0A940053BDE7}">
      <dsp:nvSpPr>
        <dsp:cNvPr id="0" name=""/>
        <dsp:cNvSpPr/>
      </dsp:nvSpPr>
      <dsp:spPr>
        <a:xfrm>
          <a:off x="3233338" y="1324451"/>
          <a:ext cx="3069436" cy="1765935"/>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ES" sz="3200" kern="1200" dirty="0" err="1"/>
            <a:t>Transformation</a:t>
          </a:r>
          <a:r>
            <a:rPr lang="es-ES" sz="3200" kern="1200" dirty="0"/>
            <a:t> (</a:t>
          </a:r>
          <a:r>
            <a:rPr lang="es-ES" sz="3200" kern="1200" dirty="0" err="1"/>
            <a:t>tokenization</a:t>
          </a:r>
          <a:r>
            <a:rPr lang="es-ES" sz="3200" kern="1200" dirty="0"/>
            <a:t>) </a:t>
          </a:r>
        </a:p>
      </dsp:txBody>
      <dsp:txXfrm>
        <a:off x="3319544" y="1410657"/>
        <a:ext cx="2897024" cy="1593523"/>
      </dsp:txXfrm>
    </dsp:sp>
    <dsp:sp modelId="{4AA871A6-409D-084C-932B-44F4ED597FA5}">
      <dsp:nvSpPr>
        <dsp:cNvPr id="0" name=""/>
        <dsp:cNvSpPr/>
      </dsp:nvSpPr>
      <dsp:spPr>
        <a:xfrm>
          <a:off x="6456432" y="1324451"/>
          <a:ext cx="3069436" cy="1765935"/>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ES" sz="3200" kern="1200" dirty="0" err="1"/>
            <a:t>The</a:t>
          </a:r>
          <a:r>
            <a:rPr lang="es-ES" sz="3200" kern="1200" dirty="0"/>
            <a:t> Text in </a:t>
          </a:r>
          <a:r>
            <a:rPr lang="es-ES" sz="3200" kern="1200" dirty="0" err="1"/>
            <a:t>the</a:t>
          </a:r>
          <a:r>
            <a:rPr lang="es-ES" sz="3200" kern="1200" dirty="0"/>
            <a:t> </a:t>
          </a:r>
          <a:r>
            <a:rPr lang="es-ES" sz="3200" kern="1200" dirty="0" err="1"/>
            <a:t>tidy</a:t>
          </a:r>
          <a:r>
            <a:rPr lang="es-ES" sz="3200" kern="1200" dirty="0"/>
            <a:t> </a:t>
          </a:r>
          <a:r>
            <a:rPr lang="es-ES" sz="3200" kern="1200" dirty="0" err="1"/>
            <a:t>text</a:t>
          </a:r>
          <a:r>
            <a:rPr lang="es-ES" sz="3200" kern="1200" dirty="0"/>
            <a:t> </a:t>
          </a:r>
          <a:r>
            <a:rPr lang="es-ES" sz="3200" kern="1200" dirty="0" err="1"/>
            <a:t>format</a:t>
          </a:r>
          <a:endParaRPr lang="es-ES" sz="3200" kern="1200" dirty="0"/>
        </a:p>
      </dsp:txBody>
      <dsp:txXfrm>
        <a:off x="6542638" y="1410657"/>
        <a:ext cx="2897024" cy="1593523"/>
      </dsp:txXfrm>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F4A47E-C92A-8348-9FF7-F470C4076B72}" type="datetimeFigureOut">
              <a:rPr lang="es-ES" smtClean="0"/>
              <a:pPr/>
              <a:t>16/4/21</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BFA71C-91ED-B54D-AE7F-5385F29DDC8E}" type="slidenum">
              <a:rPr lang="es-ES" smtClean="0"/>
              <a:pPr/>
              <a:t>‹Nº›</a:t>
            </a:fld>
            <a:endParaRPr lang="es-ES"/>
          </a:p>
        </p:txBody>
      </p:sp>
    </p:spTree>
    <p:extLst>
      <p:ext uri="{BB962C8B-B14F-4D97-AF65-F5344CB8AC3E}">
        <p14:creationId xmlns:p14="http://schemas.microsoft.com/office/powerpoint/2010/main" val="3636919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5BFA71C-91ED-B54D-AE7F-5385F29DDC8E}" type="slidenum">
              <a:rPr lang="es-ES" smtClean="0"/>
              <a:pPr/>
              <a:t>1</a:t>
            </a:fld>
            <a:endParaRPr lang="es-ES"/>
          </a:p>
        </p:txBody>
      </p:sp>
    </p:spTree>
    <p:extLst>
      <p:ext uri="{BB962C8B-B14F-4D97-AF65-F5344CB8AC3E}">
        <p14:creationId xmlns:p14="http://schemas.microsoft.com/office/powerpoint/2010/main" val="2944291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5BFA71C-91ED-B54D-AE7F-5385F29DDC8E}" type="slidenum">
              <a:rPr lang="es-ES" smtClean="0"/>
              <a:pPr/>
              <a:t>11</a:t>
            </a:fld>
            <a:endParaRPr lang="es-ES"/>
          </a:p>
        </p:txBody>
      </p:sp>
    </p:spTree>
    <p:extLst>
      <p:ext uri="{BB962C8B-B14F-4D97-AF65-F5344CB8AC3E}">
        <p14:creationId xmlns:p14="http://schemas.microsoft.com/office/powerpoint/2010/main" val="1845383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15BFA71C-91ED-B54D-AE7F-5385F29DDC8E}" type="slidenum">
              <a:rPr lang="es-ES" smtClean="0"/>
              <a:pPr/>
              <a:t>14</a:t>
            </a:fld>
            <a:endParaRPr lang="es-ES"/>
          </a:p>
        </p:txBody>
      </p:sp>
    </p:spTree>
    <p:extLst>
      <p:ext uri="{BB962C8B-B14F-4D97-AF65-F5344CB8AC3E}">
        <p14:creationId xmlns:p14="http://schemas.microsoft.com/office/powerpoint/2010/main" val="1401003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r>
              <a:rPr lang="es-ES" dirty="0" err="1"/>
              <a:t>Conversation</a:t>
            </a:r>
            <a:r>
              <a:rPr lang="es-ES" dirty="0"/>
              <a:t> </a:t>
            </a:r>
            <a:r>
              <a:rPr lang="es-ES" dirty="0" err="1"/>
              <a:t>analysts</a:t>
            </a:r>
            <a:r>
              <a:rPr lang="es-ES" dirty="0"/>
              <a:t>: </a:t>
            </a:r>
            <a:r>
              <a:rPr lang="es-ES" dirty="0" err="1"/>
              <a:t>How</a:t>
            </a:r>
            <a:r>
              <a:rPr lang="es-ES" dirty="0"/>
              <a:t> to </a:t>
            </a:r>
            <a:r>
              <a:rPr lang="es-ES" dirty="0" err="1"/>
              <a:t>start</a:t>
            </a:r>
            <a:r>
              <a:rPr lang="es-ES" dirty="0"/>
              <a:t> a </a:t>
            </a:r>
            <a:r>
              <a:rPr lang="es-ES" dirty="0" err="1"/>
              <a:t>conversation</a:t>
            </a:r>
            <a:r>
              <a:rPr lang="es-ES" dirty="0"/>
              <a:t> </a:t>
            </a:r>
            <a:r>
              <a:rPr lang="es-ES" dirty="0" err="1"/>
              <a:t>with</a:t>
            </a:r>
            <a:r>
              <a:rPr lang="es-ES" dirty="0"/>
              <a:t> a profesor</a:t>
            </a:r>
          </a:p>
          <a:p>
            <a:endParaRPr lang="es-ES" dirty="0"/>
          </a:p>
          <a:p>
            <a:r>
              <a:rPr lang="es-ES" dirty="0"/>
              <a:t>* </a:t>
            </a:r>
            <a:r>
              <a:rPr lang="es-ES" dirty="0" err="1"/>
              <a:t>Stories</a:t>
            </a:r>
            <a:r>
              <a:rPr lang="es-ES" dirty="0"/>
              <a:t> </a:t>
            </a:r>
            <a:r>
              <a:rPr lang="es-ES" dirty="0" err="1"/>
              <a:t>people</a:t>
            </a:r>
            <a:r>
              <a:rPr lang="es-ES" dirty="0"/>
              <a:t> </a:t>
            </a:r>
            <a:r>
              <a:rPr lang="es-ES" dirty="0" err="1"/>
              <a:t>tell</a:t>
            </a:r>
            <a:r>
              <a:rPr lang="es-ES" dirty="0"/>
              <a:t> </a:t>
            </a:r>
            <a:r>
              <a:rPr lang="es-ES" dirty="0" err="1"/>
              <a:t>themselves</a:t>
            </a:r>
            <a:r>
              <a:rPr lang="es-ES" dirty="0"/>
              <a:t> and </a:t>
            </a:r>
            <a:r>
              <a:rPr lang="es-ES" dirty="0" err="1"/>
              <a:t>others</a:t>
            </a:r>
            <a:r>
              <a:rPr lang="es-ES" dirty="0"/>
              <a:t> in </a:t>
            </a:r>
            <a:r>
              <a:rPr lang="es-ES" dirty="0" err="1"/>
              <a:t>ordinary</a:t>
            </a:r>
            <a:r>
              <a:rPr lang="es-ES" dirty="0"/>
              <a:t> </a:t>
            </a:r>
            <a:r>
              <a:rPr lang="es-ES" dirty="0" err="1"/>
              <a:t>everyday</a:t>
            </a:r>
            <a:r>
              <a:rPr lang="es-ES" dirty="0"/>
              <a:t> </a:t>
            </a:r>
            <a:r>
              <a:rPr lang="es-ES" dirty="0" err="1"/>
              <a:t>conversations</a:t>
            </a:r>
            <a:r>
              <a:rPr lang="es-ES" dirty="0"/>
              <a:t>; a corpus of </a:t>
            </a:r>
            <a:r>
              <a:rPr lang="es-ES" dirty="0" err="1"/>
              <a:t>men’s</a:t>
            </a:r>
            <a:r>
              <a:rPr lang="es-ES" dirty="0"/>
              <a:t> </a:t>
            </a:r>
            <a:r>
              <a:rPr lang="es-ES" dirty="0" err="1"/>
              <a:t>talk</a:t>
            </a:r>
            <a:r>
              <a:rPr lang="es-ES" dirty="0"/>
              <a:t> </a:t>
            </a:r>
            <a:r>
              <a:rPr lang="es-ES" dirty="0" err="1"/>
              <a:t>on</a:t>
            </a:r>
            <a:r>
              <a:rPr lang="es-ES" dirty="0"/>
              <a:t> </a:t>
            </a:r>
            <a:r>
              <a:rPr lang="es-ES" dirty="0" err="1"/>
              <a:t>feminism</a:t>
            </a:r>
            <a:endParaRPr lang="es-ES" dirty="0"/>
          </a:p>
          <a:p>
            <a:endParaRPr lang="es-ES" dirty="0"/>
          </a:p>
          <a:p>
            <a:endParaRPr lang="es-ES" dirty="0"/>
          </a:p>
        </p:txBody>
      </p:sp>
      <p:sp>
        <p:nvSpPr>
          <p:cNvPr id="4" name="Marcador de número de diapositiva 3"/>
          <p:cNvSpPr>
            <a:spLocks noGrp="1"/>
          </p:cNvSpPr>
          <p:nvPr>
            <p:ph type="sldNum" sz="quarter" idx="5"/>
          </p:nvPr>
        </p:nvSpPr>
        <p:spPr/>
        <p:txBody>
          <a:bodyPr/>
          <a:lstStyle/>
          <a:p>
            <a:fld id="{15BFA71C-91ED-B54D-AE7F-5385F29DDC8E}" type="slidenum">
              <a:rPr lang="es-ES" smtClean="0"/>
              <a:pPr/>
              <a:t>15</a:t>
            </a:fld>
            <a:endParaRPr lang="es-ES"/>
          </a:p>
        </p:txBody>
      </p:sp>
    </p:spTree>
    <p:extLst>
      <p:ext uri="{BB962C8B-B14F-4D97-AF65-F5344CB8AC3E}">
        <p14:creationId xmlns:p14="http://schemas.microsoft.com/office/powerpoint/2010/main" val="24394761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r>
              <a:rPr lang="es-ES" dirty="0" err="1"/>
              <a:t>texts</a:t>
            </a:r>
            <a:r>
              <a:rPr lang="es-ES" dirty="0"/>
              <a:t> can be </a:t>
            </a:r>
            <a:r>
              <a:rPr lang="es-ES" dirty="0" err="1"/>
              <a:t>analyzed</a:t>
            </a:r>
            <a:r>
              <a:rPr lang="es-ES" dirty="0"/>
              <a:t> as </a:t>
            </a:r>
            <a:r>
              <a:rPr lang="es-ES" dirty="0" err="1"/>
              <a:t>fragments</a:t>
            </a:r>
            <a:r>
              <a:rPr lang="es-ES" dirty="0"/>
              <a:t> of </a:t>
            </a:r>
            <a:r>
              <a:rPr lang="es-ES" dirty="0" err="1"/>
              <a:t>discourses</a:t>
            </a:r>
            <a:r>
              <a:rPr lang="es-ES" dirty="0"/>
              <a:t> </a:t>
            </a:r>
            <a:r>
              <a:rPr lang="es-ES" dirty="0" err="1"/>
              <a:t>that</a:t>
            </a:r>
            <a:r>
              <a:rPr lang="es-ES" dirty="0"/>
              <a:t> </a:t>
            </a:r>
            <a:r>
              <a:rPr lang="es-ES" dirty="0" err="1"/>
              <a:t>reflect</a:t>
            </a:r>
            <a:r>
              <a:rPr lang="es-ES" dirty="0"/>
              <a:t> and </a:t>
            </a:r>
            <a:r>
              <a:rPr lang="es-ES" dirty="0" err="1"/>
              <a:t>project</a:t>
            </a:r>
            <a:r>
              <a:rPr lang="es-ES" dirty="0"/>
              <a:t> </a:t>
            </a:r>
            <a:r>
              <a:rPr lang="es-ES" dirty="0" err="1"/>
              <a:t>ideological</a:t>
            </a:r>
            <a:r>
              <a:rPr lang="es-ES" dirty="0"/>
              <a:t> </a:t>
            </a:r>
            <a:r>
              <a:rPr lang="es-ES" dirty="0" err="1"/>
              <a:t>domination</a:t>
            </a:r>
            <a:r>
              <a:rPr lang="es-ES" dirty="0"/>
              <a:t> </a:t>
            </a:r>
            <a:r>
              <a:rPr lang="es-ES" dirty="0" err="1"/>
              <a:t>by</a:t>
            </a:r>
            <a:r>
              <a:rPr lang="es-ES" dirty="0"/>
              <a:t> </a:t>
            </a:r>
            <a:r>
              <a:rPr lang="es-ES" dirty="0" err="1"/>
              <a:t>powerful</a:t>
            </a:r>
            <a:r>
              <a:rPr lang="es-ES" dirty="0"/>
              <a:t> </a:t>
            </a:r>
            <a:r>
              <a:rPr lang="es-ES" dirty="0" err="1"/>
              <a:t>groups</a:t>
            </a:r>
            <a:r>
              <a:rPr lang="es-ES" dirty="0"/>
              <a:t> in </a:t>
            </a:r>
            <a:r>
              <a:rPr lang="es-ES" dirty="0" err="1"/>
              <a:t>society</a:t>
            </a:r>
            <a:r>
              <a:rPr lang="es-ES" dirty="0"/>
              <a:t>. </a:t>
            </a:r>
          </a:p>
          <a:p>
            <a:endParaRPr lang="es-ES" dirty="0"/>
          </a:p>
          <a:p>
            <a:r>
              <a:rPr lang="es-ES" dirty="0"/>
              <a:t>* </a:t>
            </a:r>
            <a:r>
              <a:rPr lang="es-ES" dirty="0" err="1"/>
              <a:t>rather</a:t>
            </a:r>
            <a:r>
              <a:rPr lang="es-ES" dirty="0"/>
              <a:t> </a:t>
            </a:r>
            <a:r>
              <a:rPr lang="es-ES" dirty="0" err="1"/>
              <a:t>than</a:t>
            </a:r>
            <a:r>
              <a:rPr lang="es-ES" dirty="0"/>
              <a:t> </a:t>
            </a:r>
            <a:r>
              <a:rPr lang="es-ES" dirty="0" err="1"/>
              <a:t>texts</a:t>
            </a:r>
            <a:r>
              <a:rPr lang="es-ES" dirty="0"/>
              <a:t>’ </a:t>
            </a:r>
            <a:r>
              <a:rPr lang="es-ES" dirty="0" err="1"/>
              <a:t>relations</a:t>
            </a:r>
            <a:r>
              <a:rPr lang="es-ES" dirty="0"/>
              <a:t> to </a:t>
            </a:r>
            <a:r>
              <a:rPr lang="es-ES" dirty="0" err="1"/>
              <a:t>their</a:t>
            </a:r>
            <a:r>
              <a:rPr lang="es-ES" dirty="0"/>
              <a:t> social and </a:t>
            </a:r>
            <a:r>
              <a:rPr lang="es-ES" dirty="0" err="1"/>
              <a:t>historical</a:t>
            </a:r>
            <a:r>
              <a:rPr lang="es-ES" dirty="0"/>
              <a:t> </a:t>
            </a:r>
            <a:r>
              <a:rPr lang="es-ES" dirty="0" err="1"/>
              <a:t>contexts</a:t>
            </a:r>
            <a:r>
              <a:rPr lang="es-ES" dirty="0"/>
              <a:t>. CODING / CLASSIFICATION</a:t>
            </a:r>
          </a:p>
          <a:p>
            <a:endParaRPr lang="es-ES" dirty="0"/>
          </a:p>
          <a:p>
            <a:endParaRPr lang="es-ES" dirty="0"/>
          </a:p>
        </p:txBody>
      </p:sp>
      <p:sp>
        <p:nvSpPr>
          <p:cNvPr id="4" name="Marcador de número de diapositiva 3"/>
          <p:cNvSpPr>
            <a:spLocks noGrp="1"/>
          </p:cNvSpPr>
          <p:nvPr>
            <p:ph type="sldNum" sz="quarter" idx="5"/>
          </p:nvPr>
        </p:nvSpPr>
        <p:spPr/>
        <p:txBody>
          <a:bodyPr/>
          <a:lstStyle/>
          <a:p>
            <a:fld id="{15BFA71C-91ED-B54D-AE7F-5385F29DDC8E}" type="slidenum">
              <a:rPr lang="es-ES" smtClean="0"/>
              <a:pPr/>
              <a:t>16</a:t>
            </a:fld>
            <a:endParaRPr lang="es-ES"/>
          </a:p>
        </p:txBody>
      </p:sp>
    </p:spTree>
    <p:extLst>
      <p:ext uri="{BB962C8B-B14F-4D97-AF65-F5344CB8AC3E}">
        <p14:creationId xmlns:p14="http://schemas.microsoft.com/office/powerpoint/2010/main" val="3844367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15BFA71C-91ED-B54D-AE7F-5385F29DDC8E}" type="slidenum">
              <a:rPr lang="es-ES" smtClean="0"/>
              <a:pPr/>
              <a:t>17</a:t>
            </a:fld>
            <a:endParaRPr lang="es-ES"/>
          </a:p>
        </p:txBody>
      </p:sp>
    </p:spTree>
    <p:extLst>
      <p:ext uri="{BB962C8B-B14F-4D97-AF65-F5344CB8AC3E}">
        <p14:creationId xmlns:p14="http://schemas.microsoft.com/office/powerpoint/2010/main" val="3060128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¿cómo podemos recopilar datos?</a:t>
            </a:r>
          </a:p>
        </p:txBody>
      </p:sp>
      <p:sp>
        <p:nvSpPr>
          <p:cNvPr id="4" name="Marcador de número de diapositiva 3"/>
          <p:cNvSpPr>
            <a:spLocks noGrp="1"/>
          </p:cNvSpPr>
          <p:nvPr>
            <p:ph type="sldNum" sz="quarter" idx="5"/>
          </p:nvPr>
        </p:nvSpPr>
        <p:spPr/>
        <p:txBody>
          <a:bodyPr/>
          <a:lstStyle/>
          <a:p>
            <a:fld id="{15BFA71C-91ED-B54D-AE7F-5385F29DDC8E}" type="slidenum">
              <a:rPr lang="es-ES" smtClean="0"/>
              <a:pPr/>
              <a:t>18</a:t>
            </a:fld>
            <a:endParaRPr lang="es-ES"/>
          </a:p>
        </p:txBody>
      </p:sp>
    </p:spTree>
    <p:extLst>
      <p:ext uri="{BB962C8B-B14F-4D97-AF65-F5344CB8AC3E}">
        <p14:creationId xmlns:p14="http://schemas.microsoft.com/office/powerpoint/2010/main" val="2570661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Web </a:t>
            </a:r>
            <a:r>
              <a:rPr lang="es-ES" dirty="0" err="1"/>
              <a:t>scraping</a:t>
            </a:r>
            <a:r>
              <a:rPr lang="es-ES" dirty="0"/>
              <a:t>: </a:t>
            </a:r>
            <a:r>
              <a:rPr lang="es-ES" dirty="0" err="1"/>
              <a:t>commercial</a:t>
            </a:r>
            <a:r>
              <a:rPr lang="es-ES" dirty="0"/>
              <a:t> software and, as </a:t>
            </a:r>
            <a:r>
              <a:rPr lang="es-ES" dirty="0" err="1"/>
              <a:t>needed</a:t>
            </a:r>
            <a:r>
              <a:rPr lang="es-ES" dirty="0"/>
              <a:t>, </a:t>
            </a:r>
            <a:r>
              <a:rPr lang="es-ES" dirty="0" err="1"/>
              <a:t>programming</a:t>
            </a:r>
            <a:r>
              <a:rPr lang="es-ES" dirty="0"/>
              <a:t> </a:t>
            </a:r>
            <a:r>
              <a:rPr lang="es-ES" dirty="0" err="1"/>
              <a:t>languages</a:t>
            </a:r>
            <a:r>
              <a:rPr lang="es-ES" dirty="0"/>
              <a:t> </a:t>
            </a:r>
            <a:r>
              <a:rPr lang="es-ES" dirty="0" err="1"/>
              <a:t>such</a:t>
            </a:r>
            <a:r>
              <a:rPr lang="es-ES" dirty="0"/>
              <a:t> as Python to </a:t>
            </a:r>
            <a:r>
              <a:rPr lang="es-ES" dirty="0" err="1"/>
              <a:t>identify</a:t>
            </a:r>
            <a:r>
              <a:rPr lang="es-ES" dirty="0"/>
              <a:t> and </a:t>
            </a:r>
            <a:r>
              <a:rPr lang="es-ES" dirty="0" err="1"/>
              <a:t>download</a:t>
            </a:r>
            <a:r>
              <a:rPr lang="es-ES" dirty="0"/>
              <a:t> </a:t>
            </a:r>
            <a:r>
              <a:rPr lang="es-ES" dirty="0" err="1"/>
              <a:t>text</a:t>
            </a:r>
            <a:r>
              <a:rPr lang="es-ES" dirty="0"/>
              <a:t> </a:t>
            </a:r>
            <a:r>
              <a:rPr lang="es-ES" dirty="0" err="1"/>
              <a:t>from</a:t>
            </a:r>
            <a:r>
              <a:rPr lang="es-ES" dirty="0"/>
              <a:t> </a:t>
            </a:r>
            <a:r>
              <a:rPr lang="es-ES" dirty="0" err="1"/>
              <a:t>one</a:t>
            </a:r>
            <a:r>
              <a:rPr lang="es-ES" dirty="0"/>
              <a:t> </a:t>
            </a:r>
            <a:r>
              <a:rPr lang="es-ES" dirty="0" err="1"/>
              <a:t>or</a:t>
            </a:r>
            <a:r>
              <a:rPr lang="es-ES" dirty="0"/>
              <a:t> more </a:t>
            </a:r>
            <a:r>
              <a:rPr lang="es-ES" dirty="0" err="1"/>
              <a:t>pages</a:t>
            </a:r>
            <a:r>
              <a:rPr lang="es-ES" dirty="0"/>
              <a:t> </a:t>
            </a:r>
            <a:r>
              <a:rPr lang="es-ES" dirty="0" err="1"/>
              <a:t>or</a:t>
            </a:r>
            <a:r>
              <a:rPr lang="es-ES" dirty="0"/>
              <a:t> archives </a:t>
            </a:r>
            <a:r>
              <a:rPr lang="es-ES" dirty="0" err="1"/>
              <a:t>within</a:t>
            </a:r>
            <a:r>
              <a:rPr lang="es-ES" dirty="0"/>
              <a:t> a single </a:t>
            </a:r>
            <a:r>
              <a:rPr lang="es-ES" dirty="0" err="1"/>
              <a:t>website</a:t>
            </a:r>
            <a:r>
              <a:rPr lang="es-ES" dirty="0"/>
              <a:t>. </a:t>
            </a:r>
          </a:p>
          <a:p>
            <a:endParaRPr lang="es-ES" dirty="0"/>
          </a:p>
          <a:p>
            <a:r>
              <a:rPr lang="es-ES" dirty="0"/>
              <a:t>Web </a:t>
            </a:r>
            <a:r>
              <a:rPr lang="es-ES" dirty="0" err="1"/>
              <a:t>crawling</a:t>
            </a:r>
            <a:r>
              <a:rPr lang="es-ES" dirty="0"/>
              <a:t> </a:t>
            </a:r>
            <a:r>
              <a:rPr lang="es-ES" dirty="0" err="1"/>
              <a:t>is</a:t>
            </a:r>
            <a:r>
              <a:rPr lang="es-ES" dirty="0"/>
              <a:t> </a:t>
            </a:r>
            <a:r>
              <a:rPr lang="es-ES" dirty="0" err="1"/>
              <a:t>the</a:t>
            </a:r>
            <a:r>
              <a:rPr lang="es-ES" dirty="0"/>
              <a:t> </a:t>
            </a:r>
            <a:r>
              <a:rPr lang="es-ES" dirty="0" err="1"/>
              <a:t>process</a:t>
            </a:r>
            <a:r>
              <a:rPr lang="es-ES" dirty="0"/>
              <a:t> of </a:t>
            </a:r>
            <a:r>
              <a:rPr lang="es-ES" dirty="0" err="1"/>
              <a:t>building</a:t>
            </a:r>
            <a:r>
              <a:rPr lang="es-ES" dirty="0"/>
              <a:t> a </a:t>
            </a:r>
            <a:r>
              <a:rPr lang="es-ES" dirty="0" err="1"/>
              <a:t>collection</a:t>
            </a:r>
            <a:r>
              <a:rPr lang="es-ES" dirty="0"/>
              <a:t> of </a:t>
            </a:r>
            <a:r>
              <a:rPr lang="es-ES" dirty="0" err="1"/>
              <a:t>webpages</a:t>
            </a:r>
            <a:r>
              <a:rPr lang="es-ES" dirty="0"/>
              <a:t> </a:t>
            </a:r>
            <a:r>
              <a:rPr lang="es-ES" dirty="0" err="1"/>
              <a:t>by</a:t>
            </a:r>
            <a:r>
              <a:rPr lang="es-ES" dirty="0"/>
              <a:t> </a:t>
            </a:r>
            <a:r>
              <a:rPr lang="es-ES" dirty="0" err="1"/>
              <a:t>starting</a:t>
            </a:r>
            <a:r>
              <a:rPr lang="es-ES" dirty="0"/>
              <a:t> </a:t>
            </a:r>
            <a:r>
              <a:rPr lang="es-ES" dirty="0" err="1"/>
              <a:t>with</a:t>
            </a:r>
            <a:r>
              <a:rPr lang="es-ES" dirty="0"/>
              <a:t> </a:t>
            </a:r>
            <a:r>
              <a:rPr lang="es-ES" dirty="0" err="1"/>
              <a:t>an</a:t>
            </a:r>
            <a:r>
              <a:rPr lang="es-ES" dirty="0"/>
              <a:t> </a:t>
            </a:r>
            <a:r>
              <a:rPr lang="es-ES" dirty="0" err="1"/>
              <a:t>initial</a:t>
            </a:r>
            <a:r>
              <a:rPr lang="es-ES" dirty="0"/>
              <a:t> set of </a:t>
            </a:r>
            <a:r>
              <a:rPr lang="es-ES" dirty="0" err="1"/>
              <a:t>URLs</a:t>
            </a:r>
            <a:r>
              <a:rPr lang="es-ES" dirty="0"/>
              <a:t> (</a:t>
            </a:r>
            <a:r>
              <a:rPr lang="es-ES" dirty="0" err="1"/>
              <a:t>or</a:t>
            </a:r>
            <a:r>
              <a:rPr lang="es-ES" dirty="0"/>
              <a:t> links) and </a:t>
            </a:r>
            <a:r>
              <a:rPr lang="es-ES" dirty="0" err="1"/>
              <a:t>recursively</a:t>
            </a:r>
            <a:r>
              <a:rPr lang="es-ES" dirty="0"/>
              <a:t> </a:t>
            </a:r>
            <a:r>
              <a:rPr lang="es-ES" dirty="0" err="1"/>
              <a:t>traversing</a:t>
            </a:r>
            <a:r>
              <a:rPr lang="es-ES" dirty="0"/>
              <a:t> </a:t>
            </a:r>
            <a:r>
              <a:rPr lang="es-ES" dirty="0" err="1"/>
              <a:t>the</a:t>
            </a:r>
            <a:r>
              <a:rPr lang="es-ES" dirty="0"/>
              <a:t> </a:t>
            </a:r>
            <a:r>
              <a:rPr lang="es-ES" dirty="0" err="1"/>
              <a:t>corresponding</a:t>
            </a:r>
            <a:r>
              <a:rPr lang="es-ES" dirty="0"/>
              <a:t> </a:t>
            </a:r>
            <a:r>
              <a:rPr lang="es-ES" dirty="0" err="1"/>
              <a:t>pages</a:t>
            </a:r>
            <a:r>
              <a:rPr lang="es-ES" dirty="0"/>
              <a:t> to </a:t>
            </a:r>
            <a:r>
              <a:rPr lang="es-ES" dirty="0" err="1"/>
              <a:t>find</a:t>
            </a:r>
            <a:r>
              <a:rPr lang="es-ES" dirty="0"/>
              <a:t> </a:t>
            </a:r>
            <a:r>
              <a:rPr lang="es-ES" dirty="0" err="1"/>
              <a:t>additional</a:t>
            </a:r>
            <a:r>
              <a:rPr lang="es-ES" dirty="0"/>
              <a:t> links.</a:t>
            </a:r>
          </a:p>
          <a:p>
            <a:endParaRPr lang="es-ES" dirty="0"/>
          </a:p>
          <a:p>
            <a:endParaRPr lang="es-ES" dirty="0"/>
          </a:p>
        </p:txBody>
      </p:sp>
      <p:sp>
        <p:nvSpPr>
          <p:cNvPr id="4" name="Marcador de número de diapositiva 3"/>
          <p:cNvSpPr>
            <a:spLocks noGrp="1"/>
          </p:cNvSpPr>
          <p:nvPr>
            <p:ph type="sldNum" sz="quarter" idx="5"/>
          </p:nvPr>
        </p:nvSpPr>
        <p:spPr/>
        <p:txBody>
          <a:bodyPr/>
          <a:lstStyle/>
          <a:p>
            <a:fld id="{15BFA71C-91ED-B54D-AE7F-5385F29DDC8E}" type="slidenum">
              <a:rPr lang="es-ES" smtClean="0"/>
              <a:pPr/>
              <a:t>19</a:t>
            </a:fld>
            <a:endParaRPr lang="es-ES"/>
          </a:p>
        </p:txBody>
      </p:sp>
    </p:spTree>
    <p:extLst>
      <p:ext uri="{BB962C8B-B14F-4D97-AF65-F5344CB8AC3E}">
        <p14:creationId xmlns:p14="http://schemas.microsoft.com/office/powerpoint/2010/main" val="3622325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5BFA71C-91ED-B54D-AE7F-5385F29DDC8E}" type="slidenum">
              <a:rPr lang="es-ES" smtClean="0"/>
              <a:pPr/>
              <a:t>20</a:t>
            </a:fld>
            <a:endParaRPr lang="es-ES"/>
          </a:p>
        </p:txBody>
      </p:sp>
    </p:spTree>
    <p:extLst>
      <p:ext uri="{BB962C8B-B14F-4D97-AF65-F5344CB8AC3E}">
        <p14:creationId xmlns:p14="http://schemas.microsoft.com/office/powerpoint/2010/main" val="221312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Web </a:t>
            </a:r>
            <a:r>
              <a:rPr lang="es-ES" dirty="0" err="1"/>
              <a:t>scraping</a:t>
            </a:r>
            <a:r>
              <a:rPr lang="es-ES" dirty="0"/>
              <a:t>: </a:t>
            </a:r>
            <a:r>
              <a:rPr lang="es-ES" dirty="0" err="1"/>
              <a:t>commercial</a:t>
            </a:r>
            <a:r>
              <a:rPr lang="es-ES" dirty="0"/>
              <a:t> software and, as </a:t>
            </a:r>
            <a:r>
              <a:rPr lang="es-ES" dirty="0" err="1"/>
              <a:t>needed</a:t>
            </a:r>
            <a:r>
              <a:rPr lang="es-ES" dirty="0"/>
              <a:t>, </a:t>
            </a:r>
            <a:r>
              <a:rPr lang="es-ES" dirty="0" err="1"/>
              <a:t>programming</a:t>
            </a:r>
            <a:r>
              <a:rPr lang="es-ES" dirty="0"/>
              <a:t> </a:t>
            </a:r>
            <a:r>
              <a:rPr lang="es-ES" dirty="0" err="1"/>
              <a:t>languages</a:t>
            </a:r>
            <a:r>
              <a:rPr lang="es-ES" dirty="0"/>
              <a:t> </a:t>
            </a:r>
            <a:r>
              <a:rPr lang="es-ES" dirty="0" err="1"/>
              <a:t>such</a:t>
            </a:r>
            <a:r>
              <a:rPr lang="es-ES" dirty="0"/>
              <a:t> as Python to </a:t>
            </a:r>
            <a:r>
              <a:rPr lang="es-ES" dirty="0" err="1"/>
              <a:t>identify</a:t>
            </a:r>
            <a:r>
              <a:rPr lang="es-ES" dirty="0"/>
              <a:t> and </a:t>
            </a:r>
            <a:r>
              <a:rPr lang="es-ES" dirty="0" err="1"/>
              <a:t>download</a:t>
            </a:r>
            <a:r>
              <a:rPr lang="es-ES" dirty="0"/>
              <a:t> </a:t>
            </a:r>
            <a:r>
              <a:rPr lang="es-ES" dirty="0" err="1"/>
              <a:t>text</a:t>
            </a:r>
            <a:r>
              <a:rPr lang="es-ES" dirty="0"/>
              <a:t> </a:t>
            </a:r>
            <a:r>
              <a:rPr lang="es-ES" dirty="0" err="1"/>
              <a:t>from</a:t>
            </a:r>
            <a:r>
              <a:rPr lang="es-ES" dirty="0"/>
              <a:t> </a:t>
            </a:r>
            <a:r>
              <a:rPr lang="es-ES" dirty="0" err="1"/>
              <a:t>one</a:t>
            </a:r>
            <a:r>
              <a:rPr lang="es-ES" dirty="0"/>
              <a:t> </a:t>
            </a:r>
            <a:r>
              <a:rPr lang="es-ES" dirty="0" err="1"/>
              <a:t>or</a:t>
            </a:r>
            <a:r>
              <a:rPr lang="es-ES" dirty="0"/>
              <a:t> more </a:t>
            </a:r>
            <a:r>
              <a:rPr lang="es-ES" dirty="0" err="1"/>
              <a:t>pages</a:t>
            </a:r>
            <a:r>
              <a:rPr lang="es-ES" dirty="0"/>
              <a:t> </a:t>
            </a:r>
            <a:r>
              <a:rPr lang="es-ES" dirty="0" err="1"/>
              <a:t>or</a:t>
            </a:r>
            <a:r>
              <a:rPr lang="es-ES" dirty="0"/>
              <a:t> archives </a:t>
            </a:r>
            <a:r>
              <a:rPr lang="es-ES" dirty="0" err="1"/>
              <a:t>within</a:t>
            </a:r>
            <a:r>
              <a:rPr lang="es-ES" dirty="0"/>
              <a:t> a single </a:t>
            </a:r>
            <a:r>
              <a:rPr lang="es-ES" dirty="0" err="1"/>
              <a:t>website</a:t>
            </a:r>
            <a:r>
              <a:rPr lang="es-ES" dirty="0"/>
              <a:t>. </a:t>
            </a:r>
          </a:p>
          <a:p>
            <a:endParaRPr lang="es-ES" dirty="0"/>
          </a:p>
          <a:p>
            <a:r>
              <a:rPr lang="es-ES" dirty="0" err="1"/>
              <a:t>For</a:t>
            </a:r>
            <a:r>
              <a:rPr lang="es-ES" dirty="0"/>
              <a:t> </a:t>
            </a:r>
            <a:r>
              <a:rPr lang="es-ES" dirty="0" err="1"/>
              <a:t>instance</a:t>
            </a:r>
            <a:r>
              <a:rPr lang="es-ES" dirty="0"/>
              <a:t>: emails, roles, </a:t>
            </a:r>
            <a:r>
              <a:rPr lang="es-ES" dirty="0" err="1"/>
              <a:t>reports</a:t>
            </a:r>
            <a:r>
              <a:rPr lang="es-ES" dirty="0"/>
              <a:t>, etc.</a:t>
            </a:r>
          </a:p>
          <a:p>
            <a:r>
              <a:rPr lang="es-ES" dirty="0" err="1"/>
              <a:t>For</a:t>
            </a:r>
            <a:r>
              <a:rPr lang="es-ES" dirty="0"/>
              <a:t> </a:t>
            </a:r>
            <a:r>
              <a:rPr lang="es-ES" dirty="0" err="1"/>
              <a:t>instance</a:t>
            </a:r>
            <a:r>
              <a:rPr lang="es-ES" dirty="0"/>
              <a:t>: Social Media (Twitter </a:t>
            </a:r>
            <a:r>
              <a:rPr lang="es-ES" dirty="0" err="1"/>
              <a:t>ot</a:t>
            </a:r>
            <a:r>
              <a:rPr lang="es-ES" dirty="0"/>
              <a:t> Facebook)</a:t>
            </a:r>
          </a:p>
          <a:p>
            <a:endParaRPr lang="es-ES" dirty="0"/>
          </a:p>
        </p:txBody>
      </p:sp>
      <p:sp>
        <p:nvSpPr>
          <p:cNvPr id="4" name="Marcador de número de diapositiva 3"/>
          <p:cNvSpPr>
            <a:spLocks noGrp="1"/>
          </p:cNvSpPr>
          <p:nvPr>
            <p:ph type="sldNum" sz="quarter" idx="5"/>
          </p:nvPr>
        </p:nvSpPr>
        <p:spPr/>
        <p:txBody>
          <a:bodyPr/>
          <a:lstStyle/>
          <a:p>
            <a:fld id="{15BFA71C-91ED-B54D-AE7F-5385F29DDC8E}" type="slidenum">
              <a:rPr lang="es-ES" smtClean="0"/>
              <a:pPr/>
              <a:t>21</a:t>
            </a:fld>
            <a:endParaRPr lang="es-ES"/>
          </a:p>
        </p:txBody>
      </p:sp>
    </p:spTree>
    <p:extLst>
      <p:ext uri="{BB962C8B-B14F-4D97-AF65-F5344CB8AC3E}">
        <p14:creationId xmlns:p14="http://schemas.microsoft.com/office/powerpoint/2010/main" val="780700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Web </a:t>
            </a:r>
            <a:r>
              <a:rPr lang="es-ES" dirty="0" err="1"/>
              <a:t>crawling</a:t>
            </a:r>
            <a:r>
              <a:rPr lang="es-ES" dirty="0"/>
              <a:t> </a:t>
            </a:r>
            <a:r>
              <a:rPr lang="es-ES" dirty="0" err="1"/>
              <a:t>is</a:t>
            </a:r>
            <a:r>
              <a:rPr lang="es-ES" dirty="0"/>
              <a:t> </a:t>
            </a:r>
            <a:r>
              <a:rPr lang="es-ES" dirty="0" err="1"/>
              <a:t>the</a:t>
            </a:r>
            <a:r>
              <a:rPr lang="es-ES" dirty="0"/>
              <a:t> </a:t>
            </a:r>
            <a:r>
              <a:rPr lang="es-ES" dirty="0" err="1"/>
              <a:t>process</a:t>
            </a:r>
            <a:r>
              <a:rPr lang="es-ES" dirty="0"/>
              <a:t> of </a:t>
            </a:r>
            <a:r>
              <a:rPr lang="es-ES" dirty="0" err="1"/>
              <a:t>building</a:t>
            </a:r>
            <a:r>
              <a:rPr lang="es-ES" dirty="0"/>
              <a:t> a </a:t>
            </a:r>
            <a:r>
              <a:rPr lang="es-ES" dirty="0" err="1"/>
              <a:t>collection</a:t>
            </a:r>
            <a:r>
              <a:rPr lang="es-ES" dirty="0"/>
              <a:t> of </a:t>
            </a:r>
            <a:r>
              <a:rPr lang="es-ES" dirty="0" err="1"/>
              <a:t>webpages</a:t>
            </a:r>
            <a:r>
              <a:rPr lang="es-ES" dirty="0"/>
              <a:t> </a:t>
            </a:r>
            <a:r>
              <a:rPr lang="es-ES" dirty="0" err="1"/>
              <a:t>by</a:t>
            </a:r>
            <a:r>
              <a:rPr lang="es-ES" dirty="0"/>
              <a:t> </a:t>
            </a:r>
            <a:r>
              <a:rPr lang="es-ES" dirty="0" err="1"/>
              <a:t>starting</a:t>
            </a:r>
            <a:r>
              <a:rPr lang="es-ES" dirty="0"/>
              <a:t> </a:t>
            </a:r>
            <a:r>
              <a:rPr lang="es-ES" dirty="0" err="1"/>
              <a:t>with</a:t>
            </a:r>
            <a:r>
              <a:rPr lang="es-ES" dirty="0"/>
              <a:t> </a:t>
            </a:r>
            <a:r>
              <a:rPr lang="es-ES" dirty="0" err="1"/>
              <a:t>an</a:t>
            </a:r>
            <a:r>
              <a:rPr lang="es-ES" dirty="0"/>
              <a:t> </a:t>
            </a:r>
            <a:r>
              <a:rPr lang="es-ES" dirty="0" err="1"/>
              <a:t>initial</a:t>
            </a:r>
            <a:r>
              <a:rPr lang="es-ES" dirty="0"/>
              <a:t> set of </a:t>
            </a:r>
            <a:r>
              <a:rPr lang="es-ES" dirty="0" err="1"/>
              <a:t>URLs</a:t>
            </a:r>
            <a:r>
              <a:rPr lang="es-ES" dirty="0"/>
              <a:t> (</a:t>
            </a:r>
            <a:r>
              <a:rPr lang="es-ES" dirty="0" err="1"/>
              <a:t>or</a:t>
            </a:r>
            <a:r>
              <a:rPr lang="es-ES" dirty="0"/>
              <a:t> links) and </a:t>
            </a:r>
            <a:r>
              <a:rPr lang="es-ES" dirty="0" err="1"/>
              <a:t>recursively</a:t>
            </a:r>
            <a:r>
              <a:rPr lang="es-ES" dirty="0"/>
              <a:t> </a:t>
            </a:r>
            <a:r>
              <a:rPr lang="es-ES" dirty="0" err="1"/>
              <a:t>traversing</a:t>
            </a:r>
            <a:r>
              <a:rPr lang="es-ES" dirty="0"/>
              <a:t> </a:t>
            </a:r>
            <a:r>
              <a:rPr lang="es-ES" dirty="0" err="1"/>
              <a:t>the</a:t>
            </a:r>
            <a:r>
              <a:rPr lang="es-ES" dirty="0"/>
              <a:t> </a:t>
            </a:r>
            <a:r>
              <a:rPr lang="es-ES" dirty="0" err="1"/>
              <a:t>corresponding</a:t>
            </a:r>
            <a:r>
              <a:rPr lang="es-ES" dirty="0"/>
              <a:t> </a:t>
            </a:r>
            <a:r>
              <a:rPr lang="es-ES" dirty="0" err="1"/>
              <a:t>pages</a:t>
            </a:r>
            <a:r>
              <a:rPr lang="es-ES" dirty="0"/>
              <a:t> to </a:t>
            </a:r>
            <a:r>
              <a:rPr lang="es-ES" dirty="0" err="1"/>
              <a:t>find</a:t>
            </a:r>
            <a:r>
              <a:rPr lang="es-ES" dirty="0"/>
              <a:t> </a:t>
            </a:r>
            <a:r>
              <a:rPr lang="es-ES" dirty="0" err="1"/>
              <a:t>additional</a:t>
            </a:r>
            <a:r>
              <a:rPr lang="es-ES" dirty="0"/>
              <a:t> links.</a:t>
            </a:r>
          </a:p>
          <a:p>
            <a:endParaRPr lang="es-ES" dirty="0"/>
          </a:p>
          <a:p>
            <a:endParaRPr lang="es-ES" dirty="0"/>
          </a:p>
        </p:txBody>
      </p:sp>
      <p:sp>
        <p:nvSpPr>
          <p:cNvPr id="4" name="Marcador de número de diapositiva 3"/>
          <p:cNvSpPr>
            <a:spLocks noGrp="1"/>
          </p:cNvSpPr>
          <p:nvPr>
            <p:ph type="sldNum" sz="quarter" idx="5"/>
          </p:nvPr>
        </p:nvSpPr>
        <p:spPr/>
        <p:txBody>
          <a:bodyPr/>
          <a:lstStyle/>
          <a:p>
            <a:fld id="{15BFA71C-91ED-B54D-AE7F-5385F29DDC8E}" type="slidenum">
              <a:rPr lang="es-ES" smtClean="0"/>
              <a:pPr/>
              <a:t>22</a:t>
            </a:fld>
            <a:endParaRPr lang="es-ES"/>
          </a:p>
        </p:txBody>
      </p:sp>
    </p:spTree>
    <p:extLst>
      <p:ext uri="{BB962C8B-B14F-4D97-AF65-F5344CB8AC3E}">
        <p14:creationId xmlns:p14="http://schemas.microsoft.com/office/powerpoint/2010/main" val="3834223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noProof="0" dirty="0"/>
          </a:p>
        </p:txBody>
      </p:sp>
      <p:sp>
        <p:nvSpPr>
          <p:cNvPr id="4" name="Marcador de número de diapositiva 3"/>
          <p:cNvSpPr>
            <a:spLocks noGrp="1"/>
          </p:cNvSpPr>
          <p:nvPr>
            <p:ph type="sldNum" sz="quarter" idx="5"/>
          </p:nvPr>
        </p:nvSpPr>
        <p:spPr/>
        <p:txBody>
          <a:bodyPr/>
          <a:lstStyle/>
          <a:p>
            <a:fld id="{15BFA71C-91ED-B54D-AE7F-5385F29DDC8E}" type="slidenum">
              <a:rPr lang="es-ES" smtClean="0"/>
              <a:t>2</a:t>
            </a:fld>
            <a:endParaRPr lang="es-ES"/>
          </a:p>
        </p:txBody>
      </p:sp>
    </p:spTree>
    <p:extLst>
      <p:ext uri="{BB962C8B-B14F-4D97-AF65-F5344CB8AC3E}">
        <p14:creationId xmlns:p14="http://schemas.microsoft.com/office/powerpoint/2010/main" val="19537786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15BFA71C-91ED-B54D-AE7F-5385F29DDC8E}" type="slidenum">
              <a:rPr lang="es-ES" smtClean="0"/>
              <a:pPr/>
              <a:t>23</a:t>
            </a:fld>
            <a:endParaRPr lang="es-ES"/>
          </a:p>
        </p:txBody>
      </p:sp>
    </p:spTree>
    <p:extLst>
      <p:ext uri="{BB962C8B-B14F-4D97-AF65-F5344CB8AC3E}">
        <p14:creationId xmlns:p14="http://schemas.microsoft.com/office/powerpoint/2010/main" val="29230599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¿cuántos prefieren programa?</a:t>
            </a:r>
          </a:p>
        </p:txBody>
      </p:sp>
      <p:sp>
        <p:nvSpPr>
          <p:cNvPr id="4" name="Marcador de número de diapositiva 3"/>
          <p:cNvSpPr>
            <a:spLocks noGrp="1"/>
          </p:cNvSpPr>
          <p:nvPr>
            <p:ph type="sldNum" sz="quarter" idx="5"/>
          </p:nvPr>
        </p:nvSpPr>
        <p:spPr/>
        <p:txBody>
          <a:bodyPr/>
          <a:lstStyle/>
          <a:p>
            <a:fld id="{15BFA71C-91ED-B54D-AE7F-5385F29DDC8E}" type="slidenum">
              <a:rPr lang="es-ES" smtClean="0"/>
              <a:pPr/>
              <a:t>28</a:t>
            </a:fld>
            <a:endParaRPr lang="es-ES"/>
          </a:p>
        </p:txBody>
      </p:sp>
    </p:spTree>
    <p:extLst>
      <p:ext uri="{BB962C8B-B14F-4D97-AF65-F5344CB8AC3E}">
        <p14:creationId xmlns:p14="http://schemas.microsoft.com/office/powerpoint/2010/main" val="18530320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15BFA71C-91ED-B54D-AE7F-5385F29DDC8E}" type="slidenum">
              <a:rPr lang="es-ES" smtClean="0"/>
              <a:pPr/>
              <a:t>29</a:t>
            </a:fld>
            <a:endParaRPr lang="es-ES"/>
          </a:p>
        </p:txBody>
      </p:sp>
    </p:spTree>
    <p:extLst>
      <p:ext uri="{BB962C8B-B14F-4D97-AF65-F5344CB8AC3E}">
        <p14:creationId xmlns:p14="http://schemas.microsoft.com/office/powerpoint/2010/main" val="28840611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 </a:t>
            </a:r>
            <a:r>
              <a:rPr lang="es-ES" dirty="0" err="1"/>
              <a:t>token</a:t>
            </a:r>
            <a:r>
              <a:rPr lang="es-ES" dirty="0"/>
              <a:t> </a:t>
            </a:r>
            <a:r>
              <a:rPr lang="es-ES" dirty="0" err="1"/>
              <a:t>is</a:t>
            </a:r>
            <a:r>
              <a:rPr lang="es-ES" dirty="0"/>
              <a:t> a </a:t>
            </a:r>
            <a:r>
              <a:rPr lang="es-ES" dirty="0" err="1"/>
              <a:t>meaningful</a:t>
            </a:r>
            <a:r>
              <a:rPr lang="es-ES" dirty="0"/>
              <a:t> </a:t>
            </a:r>
            <a:r>
              <a:rPr lang="es-ES" dirty="0" err="1"/>
              <a:t>unit</a:t>
            </a:r>
            <a:r>
              <a:rPr lang="es-ES" dirty="0"/>
              <a:t> of </a:t>
            </a:r>
            <a:r>
              <a:rPr lang="es-ES" dirty="0" err="1"/>
              <a:t>text</a:t>
            </a:r>
            <a:r>
              <a:rPr lang="es-ES" dirty="0"/>
              <a:t>, </a:t>
            </a:r>
            <a:r>
              <a:rPr lang="es-ES" dirty="0" err="1"/>
              <a:t>most</a:t>
            </a:r>
            <a:r>
              <a:rPr lang="es-ES" dirty="0"/>
              <a:t> </a:t>
            </a:r>
            <a:r>
              <a:rPr lang="es-ES" dirty="0" err="1"/>
              <a:t>often</a:t>
            </a:r>
            <a:r>
              <a:rPr lang="es-ES" dirty="0"/>
              <a:t> a </a:t>
            </a:r>
            <a:r>
              <a:rPr lang="es-ES" dirty="0" err="1"/>
              <a:t>word</a:t>
            </a:r>
            <a:r>
              <a:rPr lang="es-ES" dirty="0"/>
              <a:t>, </a:t>
            </a:r>
            <a:r>
              <a:rPr lang="es-ES" dirty="0" err="1"/>
              <a:t>that</a:t>
            </a:r>
            <a:r>
              <a:rPr lang="es-ES" dirty="0"/>
              <a:t> </a:t>
            </a:r>
            <a:r>
              <a:rPr lang="es-ES" dirty="0" err="1"/>
              <a:t>we</a:t>
            </a:r>
            <a:r>
              <a:rPr lang="es-ES" dirty="0"/>
              <a:t> are </a:t>
            </a:r>
            <a:r>
              <a:rPr lang="es-ES" dirty="0" err="1"/>
              <a:t>interested</a:t>
            </a:r>
            <a:r>
              <a:rPr lang="es-ES" dirty="0"/>
              <a:t> in </a:t>
            </a:r>
            <a:r>
              <a:rPr lang="es-ES" dirty="0" err="1"/>
              <a:t>using</a:t>
            </a:r>
            <a:r>
              <a:rPr lang="es-ES" dirty="0"/>
              <a:t> </a:t>
            </a:r>
            <a:r>
              <a:rPr lang="es-ES" dirty="0" err="1"/>
              <a:t>for</a:t>
            </a:r>
            <a:r>
              <a:rPr lang="es-ES" dirty="0"/>
              <a:t> </a:t>
            </a:r>
            <a:r>
              <a:rPr lang="es-ES" dirty="0" err="1"/>
              <a:t>further</a:t>
            </a:r>
            <a:r>
              <a:rPr lang="es-ES" dirty="0"/>
              <a:t> </a:t>
            </a:r>
            <a:r>
              <a:rPr lang="es-ES" dirty="0" err="1"/>
              <a:t>analysis</a:t>
            </a:r>
            <a:r>
              <a:rPr lang="es-ES" dirty="0"/>
              <a:t>, and </a:t>
            </a:r>
            <a:r>
              <a:rPr lang="es-ES" dirty="0" err="1"/>
              <a:t>tokenization</a:t>
            </a:r>
            <a:r>
              <a:rPr lang="es-ES" dirty="0"/>
              <a:t> </a:t>
            </a:r>
            <a:r>
              <a:rPr lang="es-ES" dirty="0" err="1"/>
              <a:t>is</a:t>
            </a:r>
            <a:r>
              <a:rPr lang="es-ES" dirty="0"/>
              <a:t> </a:t>
            </a:r>
            <a:r>
              <a:rPr lang="es-ES" dirty="0" err="1"/>
              <a:t>the</a:t>
            </a:r>
            <a:r>
              <a:rPr lang="es-ES" dirty="0"/>
              <a:t> </a:t>
            </a:r>
            <a:r>
              <a:rPr lang="es-ES" dirty="0" err="1"/>
              <a:t>process</a:t>
            </a:r>
            <a:r>
              <a:rPr lang="es-ES" dirty="0"/>
              <a:t> of </a:t>
            </a:r>
            <a:r>
              <a:rPr lang="es-ES" dirty="0" err="1"/>
              <a:t>splitting</a:t>
            </a:r>
            <a:r>
              <a:rPr lang="es-ES" dirty="0"/>
              <a:t> </a:t>
            </a:r>
            <a:r>
              <a:rPr lang="es-ES" dirty="0" err="1"/>
              <a:t>text</a:t>
            </a:r>
            <a:r>
              <a:rPr lang="es-ES" dirty="0"/>
              <a:t> </a:t>
            </a:r>
            <a:r>
              <a:rPr lang="es-ES" dirty="0" err="1"/>
              <a:t>into</a:t>
            </a:r>
            <a:r>
              <a:rPr lang="es-ES" dirty="0"/>
              <a:t> </a:t>
            </a:r>
            <a:r>
              <a:rPr lang="es-ES" dirty="0" err="1"/>
              <a:t>tokens</a:t>
            </a:r>
            <a:r>
              <a:rPr lang="es-ES" dirty="0"/>
              <a:t>. </a:t>
            </a:r>
          </a:p>
        </p:txBody>
      </p:sp>
      <p:sp>
        <p:nvSpPr>
          <p:cNvPr id="4" name="Marcador de número de diapositiva 3"/>
          <p:cNvSpPr>
            <a:spLocks noGrp="1"/>
          </p:cNvSpPr>
          <p:nvPr>
            <p:ph type="sldNum" sz="quarter" idx="5"/>
          </p:nvPr>
        </p:nvSpPr>
        <p:spPr/>
        <p:txBody>
          <a:bodyPr/>
          <a:lstStyle/>
          <a:p>
            <a:fld id="{15BFA71C-91ED-B54D-AE7F-5385F29DDC8E}" type="slidenum">
              <a:rPr lang="es-ES" smtClean="0"/>
              <a:pPr/>
              <a:t>30</a:t>
            </a:fld>
            <a:endParaRPr lang="es-ES"/>
          </a:p>
        </p:txBody>
      </p:sp>
    </p:spTree>
    <p:extLst>
      <p:ext uri="{BB962C8B-B14F-4D97-AF65-F5344CB8AC3E}">
        <p14:creationId xmlns:p14="http://schemas.microsoft.com/office/powerpoint/2010/main" val="12931788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Token</a:t>
            </a:r>
            <a:r>
              <a:rPr lang="es-ES" dirty="0"/>
              <a:t> can be: 1 Word, 2 </a:t>
            </a:r>
            <a:r>
              <a:rPr lang="es-ES" dirty="0" err="1"/>
              <a:t>words</a:t>
            </a:r>
            <a:r>
              <a:rPr lang="es-ES" dirty="0"/>
              <a:t>, a </a:t>
            </a:r>
            <a:r>
              <a:rPr lang="es-ES" dirty="0" err="1"/>
              <a:t>sentence</a:t>
            </a:r>
            <a:r>
              <a:rPr lang="es-ES" dirty="0"/>
              <a:t>, a </a:t>
            </a:r>
            <a:r>
              <a:rPr lang="es-ES" dirty="0" err="1"/>
              <a:t>parragraph</a:t>
            </a:r>
            <a:endParaRPr lang="es-ES" dirty="0"/>
          </a:p>
          <a:p>
            <a:endParaRPr lang="es-ES" dirty="0"/>
          </a:p>
        </p:txBody>
      </p:sp>
      <p:sp>
        <p:nvSpPr>
          <p:cNvPr id="4" name="Marcador de número de diapositiva 3"/>
          <p:cNvSpPr>
            <a:spLocks noGrp="1"/>
          </p:cNvSpPr>
          <p:nvPr>
            <p:ph type="sldNum" sz="quarter" idx="5"/>
          </p:nvPr>
        </p:nvSpPr>
        <p:spPr/>
        <p:txBody>
          <a:bodyPr/>
          <a:lstStyle/>
          <a:p>
            <a:fld id="{15BFA71C-91ED-B54D-AE7F-5385F29DDC8E}" type="slidenum">
              <a:rPr lang="es-ES" smtClean="0"/>
              <a:pPr/>
              <a:t>31</a:t>
            </a:fld>
            <a:endParaRPr lang="es-ES"/>
          </a:p>
        </p:txBody>
      </p:sp>
    </p:spTree>
    <p:extLst>
      <p:ext uri="{BB962C8B-B14F-4D97-AF65-F5344CB8AC3E}">
        <p14:creationId xmlns:p14="http://schemas.microsoft.com/office/powerpoint/2010/main" val="25047131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Token</a:t>
            </a:r>
            <a:r>
              <a:rPr lang="es-ES" dirty="0"/>
              <a:t> can be: 1 Word, 2 </a:t>
            </a:r>
            <a:r>
              <a:rPr lang="es-ES" dirty="0" err="1"/>
              <a:t>words</a:t>
            </a:r>
            <a:r>
              <a:rPr lang="es-ES" dirty="0"/>
              <a:t>, a </a:t>
            </a:r>
            <a:r>
              <a:rPr lang="es-ES" dirty="0" err="1"/>
              <a:t>sentence</a:t>
            </a:r>
            <a:r>
              <a:rPr lang="es-ES" dirty="0"/>
              <a:t>, a </a:t>
            </a:r>
            <a:r>
              <a:rPr lang="es-ES" dirty="0" err="1"/>
              <a:t>parragraph</a:t>
            </a:r>
            <a:endParaRPr lang="es-ES" dirty="0"/>
          </a:p>
          <a:p>
            <a:endParaRPr lang="es-ES" dirty="0"/>
          </a:p>
        </p:txBody>
      </p:sp>
      <p:sp>
        <p:nvSpPr>
          <p:cNvPr id="4" name="Marcador de número de diapositiva 3"/>
          <p:cNvSpPr>
            <a:spLocks noGrp="1"/>
          </p:cNvSpPr>
          <p:nvPr>
            <p:ph type="sldNum" sz="quarter" idx="5"/>
          </p:nvPr>
        </p:nvSpPr>
        <p:spPr/>
        <p:txBody>
          <a:bodyPr/>
          <a:lstStyle/>
          <a:p>
            <a:fld id="{15BFA71C-91ED-B54D-AE7F-5385F29DDC8E}" type="slidenum">
              <a:rPr lang="es-ES" smtClean="0"/>
              <a:pPr/>
              <a:t>32</a:t>
            </a:fld>
            <a:endParaRPr lang="es-ES"/>
          </a:p>
        </p:txBody>
      </p:sp>
    </p:spTree>
    <p:extLst>
      <p:ext uri="{BB962C8B-B14F-4D97-AF65-F5344CB8AC3E}">
        <p14:creationId xmlns:p14="http://schemas.microsoft.com/office/powerpoint/2010/main" val="4850266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Token</a:t>
            </a:r>
            <a:r>
              <a:rPr lang="es-ES" dirty="0"/>
              <a:t> can be: 1 Word, 2 </a:t>
            </a:r>
            <a:r>
              <a:rPr lang="es-ES" dirty="0" err="1"/>
              <a:t>words</a:t>
            </a:r>
            <a:r>
              <a:rPr lang="es-ES" dirty="0"/>
              <a:t>, a </a:t>
            </a:r>
            <a:r>
              <a:rPr lang="es-ES" dirty="0" err="1"/>
              <a:t>sentence</a:t>
            </a:r>
            <a:r>
              <a:rPr lang="es-ES" dirty="0"/>
              <a:t>, a </a:t>
            </a:r>
            <a:r>
              <a:rPr lang="es-ES" dirty="0" err="1"/>
              <a:t>parragraph</a:t>
            </a:r>
            <a:endParaRPr lang="es-ES" dirty="0"/>
          </a:p>
          <a:p>
            <a:endParaRPr lang="es-ES" dirty="0"/>
          </a:p>
        </p:txBody>
      </p:sp>
      <p:sp>
        <p:nvSpPr>
          <p:cNvPr id="4" name="Marcador de número de diapositiva 3"/>
          <p:cNvSpPr>
            <a:spLocks noGrp="1"/>
          </p:cNvSpPr>
          <p:nvPr>
            <p:ph type="sldNum" sz="quarter" idx="5"/>
          </p:nvPr>
        </p:nvSpPr>
        <p:spPr/>
        <p:txBody>
          <a:bodyPr/>
          <a:lstStyle/>
          <a:p>
            <a:fld id="{15BFA71C-91ED-B54D-AE7F-5385F29DDC8E}" type="slidenum">
              <a:rPr lang="es-ES" smtClean="0"/>
              <a:pPr/>
              <a:t>33</a:t>
            </a:fld>
            <a:endParaRPr lang="es-ES"/>
          </a:p>
        </p:txBody>
      </p:sp>
    </p:spTree>
    <p:extLst>
      <p:ext uri="{BB962C8B-B14F-4D97-AF65-F5344CB8AC3E}">
        <p14:creationId xmlns:p14="http://schemas.microsoft.com/office/powerpoint/2010/main" val="17320318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5BFA71C-91ED-B54D-AE7F-5385F29DDC8E}" type="slidenum">
              <a:rPr lang="es-ES" smtClean="0"/>
              <a:pPr/>
              <a:t>35</a:t>
            </a:fld>
            <a:endParaRPr lang="es-ES"/>
          </a:p>
        </p:txBody>
      </p:sp>
    </p:spTree>
    <p:extLst>
      <p:ext uri="{BB962C8B-B14F-4D97-AF65-F5344CB8AC3E}">
        <p14:creationId xmlns:p14="http://schemas.microsoft.com/office/powerpoint/2010/main" val="29286261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Token</a:t>
            </a:r>
            <a:r>
              <a:rPr lang="es-ES" dirty="0"/>
              <a:t> can be: 1 Word, 2 </a:t>
            </a:r>
            <a:r>
              <a:rPr lang="es-ES" dirty="0" err="1"/>
              <a:t>words</a:t>
            </a:r>
            <a:r>
              <a:rPr lang="es-ES" dirty="0"/>
              <a:t>, a </a:t>
            </a:r>
            <a:r>
              <a:rPr lang="es-ES" dirty="0" err="1"/>
              <a:t>sentence</a:t>
            </a:r>
            <a:r>
              <a:rPr lang="es-ES" dirty="0"/>
              <a:t>, a </a:t>
            </a:r>
            <a:r>
              <a:rPr lang="es-ES" dirty="0" err="1"/>
              <a:t>parragraph</a:t>
            </a:r>
            <a:endParaRPr lang="es-ES" dirty="0"/>
          </a:p>
          <a:p>
            <a:endParaRPr lang="es-ES" dirty="0"/>
          </a:p>
        </p:txBody>
      </p:sp>
      <p:sp>
        <p:nvSpPr>
          <p:cNvPr id="4" name="Marcador de número de diapositiva 3"/>
          <p:cNvSpPr>
            <a:spLocks noGrp="1"/>
          </p:cNvSpPr>
          <p:nvPr>
            <p:ph type="sldNum" sz="quarter" idx="5"/>
          </p:nvPr>
        </p:nvSpPr>
        <p:spPr/>
        <p:txBody>
          <a:bodyPr/>
          <a:lstStyle/>
          <a:p>
            <a:fld id="{15BFA71C-91ED-B54D-AE7F-5385F29DDC8E}" type="slidenum">
              <a:rPr lang="es-ES" smtClean="0"/>
              <a:pPr/>
              <a:t>36</a:t>
            </a:fld>
            <a:endParaRPr lang="es-ES"/>
          </a:p>
        </p:txBody>
      </p:sp>
    </p:spTree>
    <p:extLst>
      <p:ext uri="{BB962C8B-B14F-4D97-AF65-F5344CB8AC3E}">
        <p14:creationId xmlns:p14="http://schemas.microsoft.com/office/powerpoint/2010/main" val="27966103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5BFA71C-91ED-B54D-AE7F-5385F29DDC8E}" type="slidenum">
              <a:rPr lang="es-ES" smtClean="0"/>
              <a:pPr/>
              <a:t>37</a:t>
            </a:fld>
            <a:endParaRPr lang="es-ES"/>
          </a:p>
        </p:txBody>
      </p:sp>
    </p:spTree>
    <p:extLst>
      <p:ext uri="{BB962C8B-B14F-4D97-AF65-F5344CB8AC3E}">
        <p14:creationId xmlns:p14="http://schemas.microsoft.com/office/powerpoint/2010/main" val="1489082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sym typeface="Wingdings" pitchFamily="2" charset="2"/>
            </a:endParaRPr>
          </a:p>
        </p:txBody>
      </p:sp>
      <p:sp>
        <p:nvSpPr>
          <p:cNvPr id="4" name="Marcador de número de diapositiva 3"/>
          <p:cNvSpPr>
            <a:spLocks noGrp="1"/>
          </p:cNvSpPr>
          <p:nvPr>
            <p:ph type="sldNum" sz="quarter" idx="5"/>
          </p:nvPr>
        </p:nvSpPr>
        <p:spPr/>
        <p:txBody>
          <a:bodyPr/>
          <a:lstStyle/>
          <a:p>
            <a:fld id="{15BFA71C-91ED-B54D-AE7F-5385F29DDC8E}" type="slidenum">
              <a:rPr lang="es-ES" smtClean="0"/>
              <a:pPr/>
              <a:t>3</a:t>
            </a:fld>
            <a:endParaRPr lang="es-ES"/>
          </a:p>
        </p:txBody>
      </p:sp>
    </p:spTree>
    <p:extLst>
      <p:ext uri="{BB962C8B-B14F-4D97-AF65-F5344CB8AC3E}">
        <p14:creationId xmlns:p14="http://schemas.microsoft.com/office/powerpoint/2010/main" val="20984236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15BFA71C-91ED-B54D-AE7F-5385F29DDC8E}" type="slidenum">
              <a:rPr lang="es-ES" smtClean="0"/>
              <a:pPr/>
              <a:t>38</a:t>
            </a:fld>
            <a:endParaRPr lang="es-ES"/>
          </a:p>
        </p:txBody>
      </p:sp>
    </p:spTree>
    <p:extLst>
      <p:ext uri="{BB962C8B-B14F-4D97-AF65-F5344CB8AC3E}">
        <p14:creationId xmlns:p14="http://schemas.microsoft.com/office/powerpoint/2010/main" val="21125005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water</a:t>
            </a:r>
            <a:endParaRPr lang="es-ES" dirty="0"/>
          </a:p>
        </p:txBody>
      </p:sp>
      <p:sp>
        <p:nvSpPr>
          <p:cNvPr id="4" name="Marcador de número de diapositiva 3"/>
          <p:cNvSpPr>
            <a:spLocks noGrp="1"/>
          </p:cNvSpPr>
          <p:nvPr>
            <p:ph type="sldNum" sz="quarter" idx="5"/>
          </p:nvPr>
        </p:nvSpPr>
        <p:spPr/>
        <p:txBody>
          <a:bodyPr/>
          <a:lstStyle/>
          <a:p>
            <a:fld id="{15BFA71C-91ED-B54D-AE7F-5385F29DDC8E}" type="slidenum">
              <a:rPr lang="es-ES" smtClean="0"/>
              <a:pPr/>
              <a:t>40</a:t>
            </a:fld>
            <a:endParaRPr lang="es-ES"/>
          </a:p>
        </p:txBody>
      </p:sp>
    </p:spTree>
    <p:extLst>
      <p:ext uri="{BB962C8B-B14F-4D97-AF65-F5344CB8AC3E}">
        <p14:creationId xmlns:p14="http://schemas.microsoft.com/office/powerpoint/2010/main" val="37737109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bottle</a:t>
            </a:r>
            <a:endParaRPr lang="es-ES" dirty="0"/>
          </a:p>
        </p:txBody>
      </p:sp>
      <p:sp>
        <p:nvSpPr>
          <p:cNvPr id="4" name="Marcador de número de diapositiva 3"/>
          <p:cNvSpPr>
            <a:spLocks noGrp="1"/>
          </p:cNvSpPr>
          <p:nvPr>
            <p:ph type="sldNum" sz="quarter" idx="5"/>
          </p:nvPr>
        </p:nvSpPr>
        <p:spPr/>
        <p:txBody>
          <a:bodyPr/>
          <a:lstStyle/>
          <a:p>
            <a:fld id="{15BFA71C-91ED-B54D-AE7F-5385F29DDC8E}" type="slidenum">
              <a:rPr lang="es-ES" smtClean="0"/>
              <a:pPr/>
              <a:t>41</a:t>
            </a:fld>
            <a:endParaRPr lang="es-ES"/>
          </a:p>
        </p:txBody>
      </p:sp>
    </p:spTree>
    <p:extLst>
      <p:ext uri="{BB962C8B-B14F-4D97-AF65-F5344CB8AC3E}">
        <p14:creationId xmlns:p14="http://schemas.microsoft.com/office/powerpoint/2010/main" val="39616093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Puede mirar </a:t>
            </a:r>
            <a:r>
              <a:rPr lang="es-ES" dirty="0" err="1"/>
              <a:t>tf-idf</a:t>
            </a:r>
            <a:r>
              <a:rPr lang="es-ES" dirty="0"/>
              <a:t> en Wikipedia donde aparece una </a:t>
            </a:r>
            <a:r>
              <a:rPr lang="es-ES" dirty="0" err="1"/>
              <a:t>explciación</a:t>
            </a:r>
            <a:r>
              <a:rPr lang="es-ES" dirty="0"/>
              <a:t> de su cálculo.</a:t>
            </a:r>
          </a:p>
        </p:txBody>
      </p:sp>
      <p:sp>
        <p:nvSpPr>
          <p:cNvPr id="4" name="Marcador de número de diapositiva 3"/>
          <p:cNvSpPr>
            <a:spLocks noGrp="1"/>
          </p:cNvSpPr>
          <p:nvPr>
            <p:ph type="sldNum" sz="quarter" idx="5"/>
          </p:nvPr>
        </p:nvSpPr>
        <p:spPr/>
        <p:txBody>
          <a:bodyPr/>
          <a:lstStyle/>
          <a:p>
            <a:fld id="{15BFA71C-91ED-B54D-AE7F-5385F29DDC8E}" type="slidenum">
              <a:rPr lang="es-ES" smtClean="0"/>
              <a:pPr/>
              <a:t>48</a:t>
            </a:fld>
            <a:endParaRPr lang="es-ES"/>
          </a:p>
        </p:txBody>
      </p:sp>
    </p:spTree>
    <p:extLst>
      <p:ext uri="{BB962C8B-B14F-4D97-AF65-F5344CB8AC3E}">
        <p14:creationId xmlns:p14="http://schemas.microsoft.com/office/powerpoint/2010/main" val="15730222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Puede mirar </a:t>
            </a:r>
            <a:r>
              <a:rPr lang="es-ES" dirty="0" err="1"/>
              <a:t>tf-idf</a:t>
            </a:r>
            <a:r>
              <a:rPr lang="es-ES" dirty="0"/>
              <a:t> en Wikipedia donde aparece una </a:t>
            </a:r>
            <a:r>
              <a:rPr lang="es-ES" dirty="0" err="1"/>
              <a:t>explciación</a:t>
            </a:r>
            <a:r>
              <a:rPr lang="es-ES" dirty="0"/>
              <a:t> de su cálculo.</a:t>
            </a:r>
          </a:p>
        </p:txBody>
      </p:sp>
      <p:sp>
        <p:nvSpPr>
          <p:cNvPr id="4" name="Marcador de número de diapositiva 3"/>
          <p:cNvSpPr>
            <a:spLocks noGrp="1"/>
          </p:cNvSpPr>
          <p:nvPr>
            <p:ph type="sldNum" sz="quarter" idx="5"/>
          </p:nvPr>
        </p:nvSpPr>
        <p:spPr/>
        <p:txBody>
          <a:bodyPr/>
          <a:lstStyle/>
          <a:p>
            <a:fld id="{15BFA71C-91ED-B54D-AE7F-5385F29DDC8E}" type="slidenum">
              <a:rPr lang="es-ES" smtClean="0"/>
              <a:pPr/>
              <a:t>49</a:t>
            </a:fld>
            <a:endParaRPr lang="es-ES"/>
          </a:p>
        </p:txBody>
      </p:sp>
    </p:spTree>
    <p:extLst>
      <p:ext uri="{BB962C8B-B14F-4D97-AF65-F5344CB8AC3E}">
        <p14:creationId xmlns:p14="http://schemas.microsoft.com/office/powerpoint/2010/main" val="17652693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Puede mirar </a:t>
            </a:r>
            <a:r>
              <a:rPr lang="es-ES" dirty="0" err="1"/>
              <a:t>tf-idf</a:t>
            </a:r>
            <a:r>
              <a:rPr lang="es-ES" dirty="0"/>
              <a:t> en Wikipedia donde aparece una </a:t>
            </a:r>
            <a:r>
              <a:rPr lang="es-ES" dirty="0" err="1"/>
              <a:t>explciación</a:t>
            </a:r>
            <a:r>
              <a:rPr lang="es-ES" dirty="0"/>
              <a:t> de su cálculo.</a:t>
            </a:r>
          </a:p>
        </p:txBody>
      </p:sp>
      <p:sp>
        <p:nvSpPr>
          <p:cNvPr id="4" name="Marcador de número de diapositiva 3"/>
          <p:cNvSpPr>
            <a:spLocks noGrp="1"/>
          </p:cNvSpPr>
          <p:nvPr>
            <p:ph type="sldNum" sz="quarter" idx="5"/>
          </p:nvPr>
        </p:nvSpPr>
        <p:spPr/>
        <p:txBody>
          <a:bodyPr/>
          <a:lstStyle/>
          <a:p>
            <a:fld id="{15BFA71C-91ED-B54D-AE7F-5385F29DDC8E}" type="slidenum">
              <a:rPr lang="es-ES" smtClean="0"/>
              <a:pPr/>
              <a:t>50</a:t>
            </a:fld>
            <a:endParaRPr lang="es-ES"/>
          </a:p>
        </p:txBody>
      </p:sp>
    </p:spTree>
    <p:extLst>
      <p:ext uri="{BB962C8B-B14F-4D97-AF65-F5344CB8AC3E}">
        <p14:creationId xmlns:p14="http://schemas.microsoft.com/office/powerpoint/2010/main" val="12450177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15BFA71C-91ED-B54D-AE7F-5385F29DDC8E}" type="slidenum">
              <a:rPr lang="es-ES" smtClean="0"/>
              <a:pPr/>
              <a:t>51</a:t>
            </a:fld>
            <a:endParaRPr lang="es-ES"/>
          </a:p>
        </p:txBody>
      </p:sp>
    </p:spTree>
    <p:extLst>
      <p:ext uri="{BB962C8B-B14F-4D97-AF65-F5344CB8AC3E}">
        <p14:creationId xmlns:p14="http://schemas.microsoft.com/office/powerpoint/2010/main" val="42440249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5BFA71C-91ED-B54D-AE7F-5385F29DDC8E}" type="slidenum">
              <a:rPr lang="es-ES" smtClean="0"/>
              <a:pPr/>
              <a:t>53</a:t>
            </a:fld>
            <a:endParaRPr lang="es-ES"/>
          </a:p>
        </p:txBody>
      </p:sp>
    </p:spTree>
    <p:extLst>
      <p:ext uri="{BB962C8B-B14F-4D97-AF65-F5344CB8AC3E}">
        <p14:creationId xmlns:p14="http://schemas.microsoft.com/office/powerpoint/2010/main" val="11729524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5BFA71C-91ED-B54D-AE7F-5385F29DDC8E}" type="slidenum">
              <a:rPr lang="es-ES" smtClean="0"/>
              <a:pPr/>
              <a:t>54</a:t>
            </a:fld>
            <a:endParaRPr lang="es-ES"/>
          </a:p>
        </p:txBody>
      </p:sp>
    </p:spTree>
    <p:extLst>
      <p:ext uri="{BB962C8B-B14F-4D97-AF65-F5344CB8AC3E}">
        <p14:creationId xmlns:p14="http://schemas.microsoft.com/office/powerpoint/2010/main" val="30511577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Linguistic</a:t>
            </a:r>
            <a:r>
              <a:rPr lang="es-ES" dirty="0"/>
              <a:t> </a:t>
            </a:r>
            <a:r>
              <a:rPr lang="es-ES" dirty="0" err="1"/>
              <a:t>Inquiry</a:t>
            </a:r>
            <a:r>
              <a:rPr lang="es-ES" dirty="0"/>
              <a:t> and Word </a:t>
            </a:r>
            <a:r>
              <a:rPr lang="es-ES" dirty="0" err="1"/>
              <a:t>Count</a:t>
            </a:r>
            <a:r>
              <a:rPr lang="es-ES" dirty="0"/>
              <a:t> (LIWC) </a:t>
            </a:r>
            <a:r>
              <a:rPr lang="es-ES" dirty="0" err="1"/>
              <a:t>was</a:t>
            </a:r>
            <a:r>
              <a:rPr lang="es-ES" dirty="0"/>
              <a:t> </a:t>
            </a:r>
            <a:r>
              <a:rPr lang="es-ES" dirty="0" err="1"/>
              <a:t>developed</a:t>
            </a:r>
            <a:r>
              <a:rPr lang="es-ES" dirty="0"/>
              <a:t> as a </a:t>
            </a:r>
            <a:r>
              <a:rPr lang="es-ES" dirty="0" err="1"/>
              <a:t>resource</a:t>
            </a:r>
            <a:r>
              <a:rPr lang="es-ES" dirty="0"/>
              <a:t> </a:t>
            </a:r>
            <a:r>
              <a:rPr lang="es-ES" dirty="0" err="1"/>
              <a:t>for</a:t>
            </a:r>
            <a:r>
              <a:rPr lang="es-ES" dirty="0"/>
              <a:t> </a:t>
            </a:r>
            <a:r>
              <a:rPr lang="es-ES" dirty="0" err="1"/>
              <a:t>psycholinguistic</a:t>
            </a:r>
            <a:r>
              <a:rPr lang="es-ES" dirty="0"/>
              <a:t> </a:t>
            </a:r>
            <a:r>
              <a:rPr lang="es-ES" dirty="0" err="1"/>
              <a:t>analysis</a:t>
            </a:r>
            <a:r>
              <a:rPr lang="es-ES" dirty="0"/>
              <a:t> </a:t>
            </a:r>
            <a:r>
              <a:rPr lang="es-ES" dirty="0" err="1"/>
              <a:t>by</a:t>
            </a:r>
            <a:r>
              <a:rPr lang="es-ES" dirty="0"/>
              <a:t> </a:t>
            </a:r>
            <a:r>
              <a:rPr lang="es-ES" dirty="0" err="1"/>
              <a:t>Pennebaker</a:t>
            </a:r>
            <a:r>
              <a:rPr lang="es-ES" dirty="0"/>
              <a:t>, Francis, and </a:t>
            </a:r>
            <a:r>
              <a:rPr lang="es-ES" dirty="0" err="1"/>
              <a:t>Booth</a:t>
            </a:r>
            <a:r>
              <a:rPr lang="es-ES" dirty="0"/>
              <a:t> (2001)</a:t>
            </a:r>
          </a:p>
        </p:txBody>
      </p:sp>
      <p:sp>
        <p:nvSpPr>
          <p:cNvPr id="4" name="Marcador de número de diapositiva 3"/>
          <p:cNvSpPr>
            <a:spLocks noGrp="1"/>
          </p:cNvSpPr>
          <p:nvPr>
            <p:ph type="sldNum" sz="quarter" idx="5"/>
          </p:nvPr>
        </p:nvSpPr>
        <p:spPr/>
        <p:txBody>
          <a:bodyPr/>
          <a:lstStyle/>
          <a:p>
            <a:fld id="{02588D6B-524D-4521-B4EA-3179B51A7E95}" type="slidenum">
              <a:rPr lang="es-ES" smtClean="0"/>
              <a:t>55</a:t>
            </a:fld>
            <a:endParaRPr lang="es-ES"/>
          </a:p>
        </p:txBody>
      </p:sp>
    </p:spTree>
    <p:extLst>
      <p:ext uri="{BB962C8B-B14F-4D97-AF65-F5344CB8AC3E}">
        <p14:creationId xmlns:p14="http://schemas.microsoft.com/office/powerpoint/2010/main" val="1040231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sym typeface="Wingdings" pitchFamily="2" charset="2"/>
            </a:endParaRPr>
          </a:p>
        </p:txBody>
      </p:sp>
      <p:sp>
        <p:nvSpPr>
          <p:cNvPr id="4" name="Marcador de número de diapositiva 3"/>
          <p:cNvSpPr>
            <a:spLocks noGrp="1"/>
          </p:cNvSpPr>
          <p:nvPr>
            <p:ph type="sldNum" sz="quarter" idx="5"/>
          </p:nvPr>
        </p:nvSpPr>
        <p:spPr/>
        <p:txBody>
          <a:bodyPr/>
          <a:lstStyle/>
          <a:p>
            <a:fld id="{15BFA71C-91ED-B54D-AE7F-5385F29DDC8E}" type="slidenum">
              <a:rPr lang="es-ES" smtClean="0"/>
              <a:pPr/>
              <a:t>4</a:t>
            </a:fld>
            <a:endParaRPr lang="es-ES"/>
          </a:p>
        </p:txBody>
      </p:sp>
    </p:spTree>
    <p:extLst>
      <p:ext uri="{BB962C8B-B14F-4D97-AF65-F5344CB8AC3E}">
        <p14:creationId xmlns:p14="http://schemas.microsoft.com/office/powerpoint/2010/main" val="20653648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The</a:t>
            </a:r>
            <a:r>
              <a:rPr lang="es-ES" dirty="0"/>
              <a:t> General </a:t>
            </a:r>
            <a:r>
              <a:rPr lang="es-ES" dirty="0" err="1"/>
              <a:t>Inquirer</a:t>
            </a:r>
            <a:r>
              <a:rPr lang="es-ES" dirty="0"/>
              <a:t> (Stone &amp; </a:t>
            </a:r>
            <a:r>
              <a:rPr lang="es-ES" dirty="0" err="1"/>
              <a:t>Hunt</a:t>
            </a:r>
            <a:r>
              <a:rPr lang="es-ES" dirty="0"/>
              <a:t>, 1963) </a:t>
            </a:r>
            <a:r>
              <a:rPr lang="es-ES" dirty="0" err="1"/>
              <a:t>is</a:t>
            </a:r>
            <a:r>
              <a:rPr lang="es-ES" dirty="0"/>
              <a:t> a </a:t>
            </a:r>
            <a:r>
              <a:rPr lang="es-ES" dirty="0" err="1"/>
              <a:t>dictionary</a:t>
            </a:r>
            <a:r>
              <a:rPr lang="es-ES" dirty="0"/>
              <a:t> of </a:t>
            </a:r>
            <a:r>
              <a:rPr lang="es-ES" dirty="0" err="1"/>
              <a:t>about</a:t>
            </a:r>
            <a:r>
              <a:rPr lang="es-ES" dirty="0"/>
              <a:t> 10,000 </a:t>
            </a:r>
            <a:r>
              <a:rPr lang="es-ES" dirty="0" err="1"/>
              <a:t>words</a:t>
            </a:r>
            <a:r>
              <a:rPr lang="es-ES" dirty="0"/>
              <a:t> </a:t>
            </a:r>
            <a:r>
              <a:rPr lang="es-ES" dirty="0" err="1"/>
              <a:t>grouped</a:t>
            </a:r>
            <a:r>
              <a:rPr lang="es-ES" dirty="0"/>
              <a:t> </a:t>
            </a:r>
            <a:r>
              <a:rPr lang="es-ES" dirty="0" err="1"/>
              <a:t>into</a:t>
            </a:r>
            <a:r>
              <a:rPr lang="es-ES" dirty="0"/>
              <a:t> </a:t>
            </a:r>
            <a:r>
              <a:rPr lang="es-ES" dirty="0" err="1"/>
              <a:t>about</a:t>
            </a:r>
            <a:r>
              <a:rPr lang="es-ES" dirty="0"/>
              <a:t> 100 </a:t>
            </a:r>
            <a:r>
              <a:rPr lang="es-ES" dirty="0" err="1"/>
              <a:t>categories</a:t>
            </a:r>
            <a:r>
              <a:rPr lang="es-ES" dirty="0"/>
              <a:t>.</a:t>
            </a:r>
          </a:p>
          <a:p>
            <a:r>
              <a:rPr lang="es-ES" dirty="0"/>
              <a:t>* positive and </a:t>
            </a:r>
            <a:r>
              <a:rPr lang="es-ES" dirty="0" err="1"/>
              <a:t>negative</a:t>
            </a:r>
            <a:r>
              <a:rPr lang="es-ES" dirty="0"/>
              <a:t> </a:t>
            </a:r>
            <a:r>
              <a:rPr lang="es-ES" dirty="0" err="1"/>
              <a:t>sentiment</a:t>
            </a:r>
            <a:r>
              <a:rPr lang="es-ES" dirty="0"/>
              <a:t> </a:t>
            </a:r>
            <a:r>
              <a:rPr lang="es-ES" dirty="0" err="1"/>
              <a:t>categories</a:t>
            </a:r>
            <a:r>
              <a:rPr lang="es-ES" dirty="0"/>
              <a:t>. </a:t>
            </a:r>
          </a:p>
        </p:txBody>
      </p:sp>
      <p:sp>
        <p:nvSpPr>
          <p:cNvPr id="4" name="Marcador de número de diapositiva 3"/>
          <p:cNvSpPr>
            <a:spLocks noGrp="1"/>
          </p:cNvSpPr>
          <p:nvPr>
            <p:ph type="sldNum" sz="quarter" idx="5"/>
          </p:nvPr>
        </p:nvSpPr>
        <p:spPr/>
        <p:txBody>
          <a:bodyPr/>
          <a:lstStyle/>
          <a:p>
            <a:fld id="{02588D6B-524D-4521-B4EA-3179B51A7E95}" type="slidenum">
              <a:rPr lang="es-ES" smtClean="0"/>
              <a:t>56</a:t>
            </a:fld>
            <a:endParaRPr lang="es-ES"/>
          </a:p>
        </p:txBody>
      </p:sp>
    </p:spTree>
    <p:extLst>
      <p:ext uri="{BB962C8B-B14F-4D97-AF65-F5344CB8AC3E}">
        <p14:creationId xmlns:p14="http://schemas.microsoft.com/office/powerpoint/2010/main" val="39823495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r>
              <a:rPr lang="es-ES" dirty="0" err="1"/>
              <a:t>WordNet</a:t>
            </a:r>
            <a:r>
              <a:rPr lang="es-ES" dirty="0"/>
              <a:t> </a:t>
            </a:r>
            <a:r>
              <a:rPr lang="es-ES" dirty="0" err="1"/>
              <a:t>covers</a:t>
            </a:r>
            <a:r>
              <a:rPr lang="es-ES" dirty="0"/>
              <a:t> </a:t>
            </a:r>
            <a:r>
              <a:rPr lang="es-ES" dirty="0" err="1"/>
              <a:t>the</a:t>
            </a:r>
            <a:r>
              <a:rPr lang="es-ES" dirty="0"/>
              <a:t> </a:t>
            </a:r>
            <a:r>
              <a:rPr lang="es-ES" dirty="0" err="1"/>
              <a:t>majority</a:t>
            </a:r>
            <a:r>
              <a:rPr lang="es-ES" dirty="0"/>
              <a:t> of </a:t>
            </a:r>
            <a:r>
              <a:rPr lang="es-ES" dirty="0" err="1"/>
              <a:t>nouns</a:t>
            </a:r>
            <a:r>
              <a:rPr lang="es-ES" dirty="0"/>
              <a:t>, </a:t>
            </a:r>
            <a:r>
              <a:rPr lang="es-ES" dirty="0" err="1"/>
              <a:t>verbs</a:t>
            </a:r>
            <a:r>
              <a:rPr lang="es-ES" dirty="0"/>
              <a:t>, </a:t>
            </a:r>
            <a:r>
              <a:rPr lang="es-ES" dirty="0" err="1"/>
              <a:t>adjectives</a:t>
            </a:r>
            <a:r>
              <a:rPr lang="es-ES" dirty="0"/>
              <a:t>, and </a:t>
            </a:r>
            <a:r>
              <a:rPr lang="es-ES" dirty="0" err="1"/>
              <a:t>adverbs</a:t>
            </a:r>
            <a:r>
              <a:rPr lang="es-ES" dirty="0"/>
              <a:t> in </a:t>
            </a:r>
            <a:r>
              <a:rPr lang="es-ES" dirty="0" err="1"/>
              <a:t>the</a:t>
            </a:r>
            <a:r>
              <a:rPr lang="es-ES" dirty="0"/>
              <a:t> English </a:t>
            </a:r>
            <a:r>
              <a:rPr lang="es-ES" dirty="0" err="1"/>
              <a:t>language</a:t>
            </a:r>
            <a:r>
              <a:rPr lang="es-ES" dirty="0"/>
              <a:t>, </a:t>
            </a:r>
            <a:r>
              <a:rPr lang="es-ES" dirty="0" err="1"/>
              <a:t>along</a:t>
            </a:r>
            <a:r>
              <a:rPr lang="es-ES" dirty="0"/>
              <a:t> </a:t>
            </a:r>
            <a:r>
              <a:rPr lang="es-ES" dirty="0" err="1"/>
              <a:t>with</a:t>
            </a:r>
            <a:r>
              <a:rPr lang="es-ES" dirty="0"/>
              <a:t> a </a:t>
            </a:r>
            <a:r>
              <a:rPr lang="es-ES" dirty="0" err="1"/>
              <a:t>rich</a:t>
            </a:r>
            <a:r>
              <a:rPr lang="es-ES" dirty="0"/>
              <a:t> set of </a:t>
            </a:r>
            <a:r>
              <a:rPr lang="es-ES" dirty="0" err="1"/>
              <a:t>semantic</a:t>
            </a:r>
            <a:r>
              <a:rPr lang="es-ES" dirty="0"/>
              <a:t> </a:t>
            </a:r>
            <a:r>
              <a:rPr lang="es-ES" dirty="0" err="1"/>
              <a:t>relations</a:t>
            </a:r>
            <a:r>
              <a:rPr lang="es-ES" dirty="0"/>
              <a:t> </a:t>
            </a:r>
            <a:r>
              <a:rPr lang="es-ES" dirty="0" err="1"/>
              <a:t>that</a:t>
            </a:r>
            <a:r>
              <a:rPr lang="es-ES" dirty="0"/>
              <a:t> </a:t>
            </a:r>
            <a:r>
              <a:rPr lang="es-ES" dirty="0" err="1"/>
              <a:t>connect</a:t>
            </a:r>
            <a:r>
              <a:rPr lang="es-ES" dirty="0"/>
              <a:t> </a:t>
            </a:r>
            <a:r>
              <a:rPr lang="es-ES" dirty="0" err="1"/>
              <a:t>these</a:t>
            </a:r>
            <a:r>
              <a:rPr lang="es-ES" dirty="0"/>
              <a:t> </a:t>
            </a:r>
            <a:r>
              <a:rPr lang="es-ES" dirty="0" err="1"/>
              <a:t>concepts</a:t>
            </a:r>
            <a:r>
              <a:rPr lang="es-ES" dirty="0"/>
              <a:t>. </a:t>
            </a:r>
          </a:p>
          <a:p>
            <a:r>
              <a:rPr lang="es-ES" dirty="0"/>
              <a:t>* </a:t>
            </a:r>
            <a:r>
              <a:rPr lang="es-ES" dirty="0" err="1"/>
              <a:t>Words</a:t>
            </a:r>
            <a:r>
              <a:rPr lang="es-ES" dirty="0"/>
              <a:t> in </a:t>
            </a:r>
            <a:r>
              <a:rPr lang="es-ES" dirty="0" err="1"/>
              <a:t>WordNet</a:t>
            </a:r>
            <a:r>
              <a:rPr lang="es-ES" dirty="0"/>
              <a:t> are </a:t>
            </a:r>
            <a:r>
              <a:rPr lang="es-ES" dirty="0" err="1"/>
              <a:t>organized</a:t>
            </a:r>
            <a:r>
              <a:rPr lang="es-ES" dirty="0"/>
              <a:t> in </a:t>
            </a:r>
            <a:r>
              <a:rPr lang="es-ES" dirty="0" err="1"/>
              <a:t>synonym</a:t>
            </a:r>
            <a:r>
              <a:rPr lang="es-ES" dirty="0"/>
              <a:t> sets, </a:t>
            </a:r>
            <a:r>
              <a:rPr lang="es-ES" dirty="0" err="1"/>
              <a:t>also</a:t>
            </a:r>
            <a:r>
              <a:rPr lang="es-ES" dirty="0"/>
              <a:t> </a:t>
            </a:r>
            <a:r>
              <a:rPr lang="es-ES" dirty="0" err="1"/>
              <a:t>called</a:t>
            </a:r>
            <a:r>
              <a:rPr lang="es-ES" dirty="0"/>
              <a:t> </a:t>
            </a:r>
            <a:r>
              <a:rPr lang="es-ES" dirty="0" err="1"/>
              <a:t>synsets</a:t>
            </a:r>
            <a:r>
              <a:rPr lang="es-ES" dirty="0"/>
              <a:t>.</a:t>
            </a:r>
          </a:p>
        </p:txBody>
      </p:sp>
      <p:sp>
        <p:nvSpPr>
          <p:cNvPr id="4" name="Marcador de número de diapositiva 3"/>
          <p:cNvSpPr>
            <a:spLocks noGrp="1"/>
          </p:cNvSpPr>
          <p:nvPr>
            <p:ph type="sldNum" sz="quarter" idx="5"/>
          </p:nvPr>
        </p:nvSpPr>
        <p:spPr/>
        <p:txBody>
          <a:bodyPr/>
          <a:lstStyle/>
          <a:p>
            <a:fld id="{02588D6B-524D-4521-B4EA-3179B51A7E95}" type="slidenum">
              <a:rPr lang="es-ES" smtClean="0"/>
              <a:t>57</a:t>
            </a:fld>
            <a:endParaRPr lang="es-ES"/>
          </a:p>
        </p:txBody>
      </p:sp>
    </p:spTree>
    <p:extLst>
      <p:ext uri="{BB962C8B-B14F-4D97-AF65-F5344CB8AC3E}">
        <p14:creationId xmlns:p14="http://schemas.microsoft.com/office/powerpoint/2010/main" val="1523076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The</a:t>
            </a:r>
            <a:r>
              <a:rPr lang="es-ES" dirty="0"/>
              <a:t> </a:t>
            </a:r>
            <a:r>
              <a:rPr lang="es-ES" dirty="0" err="1"/>
              <a:t>nrc</a:t>
            </a:r>
            <a:r>
              <a:rPr lang="es-ES" dirty="0"/>
              <a:t> </a:t>
            </a:r>
            <a:r>
              <a:rPr lang="es-ES" dirty="0" err="1"/>
              <a:t>lexicon</a:t>
            </a:r>
            <a:r>
              <a:rPr lang="es-ES" dirty="0"/>
              <a:t> </a:t>
            </a:r>
            <a:r>
              <a:rPr lang="es-ES" dirty="0" err="1"/>
              <a:t>categorizes</a:t>
            </a:r>
            <a:r>
              <a:rPr lang="es-ES" dirty="0"/>
              <a:t> </a:t>
            </a:r>
            <a:r>
              <a:rPr lang="es-ES" dirty="0" err="1"/>
              <a:t>words</a:t>
            </a:r>
            <a:r>
              <a:rPr lang="es-ES" dirty="0"/>
              <a:t> in a </a:t>
            </a:r>
            <a:r>
              <a:rPr lang="es-ES" dirty="0" err="1"/>
              <a:t>binary</a:t>
            </a:r>
            <a:r>
              <a:rPr lang="es-ES" dirty="0"/>
              <a:t> </a:t>
            </a:r>
            <a:r>
              <a:rPr lang="es-ES" dirty="0" err="1"/>
              <a:t>fashion</a:t>
            </a:r>
            <a:r>
              <a:rPr lang="es-ES" dirty="0"/>
              <a:t> (“yes”/“no”) </a:t>
            </a:r>
            <a:r>
              <a:rPr lang="es-ES" dirty="0" err="1"/>
              <a:t>into</a:t>
            </a:r>
            <a:r>
              <a:rPr lang="es-ES" dirty="0"/>
              <a:t> </a:t>
            </a:r>
            <a:r>
              <a:rPr lang="es-ES" dirty="0" err="1"/>
              <a:t>categories</a:t>
            </a:r>
            <a:r>
              <a:rPr lang="es-ES" dirty="0"/>
              <a:t> of positive, </a:t>
            </a:r>
            <a:r>
              <a:rPr lang="es-ES" dirty="0" err="1"/>
              <a:t>negative</a:t>
            </a:r>
            <a:r>
              <a:rPr lang="es-ES" dirty="0"/>
              <a:t>, </a:t>
            </a:r>
            <a:r>
              <a:rPr lang="es-ES" dirty="0" err="1"/>
              <a:t>anger</a:t>
            </a:r>
            <a:r>
              <a:rPr lang="es-ES" dirty="0"/>
              <a:t>, </a:t>
            </a:r>
            <a:r>
              <a:rPr lang="es-ES" dirty="0" err="1"/>
              <a:t>anticipation</a:t>
            </a:r>
            <a:r>
              <a:rPr lang="es-ES" dirty="0"/>
              <a:t>, </a:t>
            </a:r>
            <a:r>
              <a:rPr lang="es-ES" dirty="0" err="1"/>
              <a:t>disgust</a:t>
            </a:r>
            <a:r>
              <a:rPr lang="es-ES" dirty="0"/>
              <a:t>, </a:t>
            </a:r>
            <a:r>
              <a:rPr lang="es-ES" dirty="0" err="1"/>
              <a:t>fear</a:t>
            </a:r>
            <a:r>
              <a:rPr lang="es-ES" dirty="0"/>
              <a:t>, </a:t>
            </a:r>
            <a:r>
              <a:rPr lang="es-ES" dirty="0" err="1"/>
              <a:t>joy</a:t>
            </a:r>
            <a:r>
              <a:rPr lang="es-ES" dirty="0"/>
              <a:t>, </a:t>
            </a:r>
            <a:r>
              <a:rPr lang="es-ES" dirty="0" err="1"/>
              <a:t>sadness</a:t>
            </a:r>
            <a:r>
              <a:rPr lang="es-ES" dirty="0"/>
              <a:t>, </a:t>
            </a:r>
            <a:r>
              <a:rPr lang="es-ES" dirty="0" err="1"/>
              <a:t>surprise</a:t>
            </a:r>
            <a:r>
              <a:rPr lang="es-ES" dirty="0"/>
              <a:t>, and trust. </a:t>
            </a:r>
          </a:p>
          <a:p>
            <a:r>
              <a:rPr lang="es-ES" dirty="0" err="1"/>
              <a:t>The</a:t>
            </a:r>
            <a:r>
              <a:rPr lang="es-ES" dirty="0"/>
              <a:t> </a:t>
            </a:r>
            <a:r>
              <a:rPr lang="es-ES" dirty="0" err="1"/>
              <a:t>bing</a:t>
            </a:r>
            <a:r>
              <a:rPr lang="es-ES" dirty="0"/>
              <a:t> </a:t>
            </a:r>
            <a:r>
              <a:rPr lang="es-ES" dirty="0" err="1"/>
              <a:t>lexicon</a:t>
            </a:r>
            <a:r>
              <a:rPr lang="es-ES" dirty="0"/>
              <a:t> </a:t>
            </a:r>
            <a:r>
              <a:rPr lang="es-ES" dirty="0" err="1"/>
              <a:t>categorizes</a:t>
            </a:r>
            <a:r>
              <a:rPr lang="es-ES" dirty="0"/>
              <a:t> </a:t>
            </a:r>
            <a:r>
              <a:rPr lang="es-ES" dirty="0" err="1"/>
              <a:t>words</a:t>
            </a:r>
            <a:r>
              <a:rPr lang="es-ES" dirty="0"/>
              <a:t> in a </a:t>
            </a:r>
            <a:r>
              <a:rPr lang="es-ES" dirty="0" err="1"/>
              <a:t>binary</a:t>
            </a:r>
            <a:r>
              <a:rPr lang="es-ES" dirty="0"/>
              <a:t> </a:t>
            </a:r>
            <a:r>
              <a:rPr lang="es-ES" dirty="0" err="1"/>
              <a:t>fashion</a:t>
            </a:r>
            <a:r>
              <a:rPr lang="es-ES" dirty="0"/>
              <a:t> </a:t>
            </a:r>
            <a:r>
              <a:rPr lang="es-ES" dirty="0" err="1"/>
              <a:t>into</a:t>
            </a:r>
            <a:r>
              <a:rPr lang="es-ES" dirty="0"/>
              <a:t> positive and </a:t>
            </a:r>
            <a:r>
              <a:rPr lang="es-ES" dirty="0" err="1"/>
              <a:t>negative</a:t>
            </a:r>
            <a:r>
              <a:rPr lang="es-ES" dirty="0"/>
              <a:t> </a:t>
            </a:r>
            <a:r>
              <a:rPr lang="es-ES" dirty="0" err="1"/>
              <a:t>categories</a:t>
            </a:r>
            <a:r>
              <a:rPr lang="es-ES" dirty="0"/>
              <a:t>. </a:t>
            </a:r>
          </a:p>
          <a:p>
            <a:r>
              <a:rPr lang="es-ES" dirty="0" err="1"/>
              <a:t>The</a:t>
            </a:r>
            <a:r>
              <a:rPr lang="es-ES" dirty="0"/>
              <a:t> AFINN </a:t>
            </a:r>
            <a:r>
              <a:rPr lang="es-ES" dirty="0" err="1"/>
              <a:t>lexicon</a:t>
            </a:r>
            <a:r>
              <a:rPr lang="es-ES" dirty="0"/>
              <a:t> </a:t>
            </a:r>
            <a:r>
              <a:rPr lang="es-ES" dirty="0" err="1"/>
              <a:t>assigns</a:t>
            </a:r>
            <a:r>
              <a:rPr lang="es-ES" dirty="0"/>
              <a:t> </a:t>
            </a:r>
            <a:r>
              <a:rPr lang="es-ES" dirty="0" err="1"/>
              <a:t>words</a:t>
            </a:r>
            <a:r>
              <a:rPr lang="es-ES" dirty="0"/>
              <a:t> </a:t>
            </a:r>
            <a:r>
              <a:rPr lang="es-ES" dirty="0" err="1"/>
              <a:t>with</a:t>
            </a:r>
            <a:r>
              <a:rPr lang="es-ES" dirty="0"/>
              <a:t> a score </a:t>
            </a:r>
            <a:r>
              <a:rPr lang="es-ES" dirty="0" err="1"/>
              <a:t>that</a:t>
            </a:r>
            <a:r>
              <a:rPr lang="es-ES" dirty="0"/>
              <a:t> </a:t>
            </a:r>
            <a:r>
              <a:rPr lang="es-ES" dirty="0" err="1"/>
              <a:t>runs</a:t>
            </a:r>
            <a:r>
              <a:rPr lang="es-ES" dirty="0"/>
              <a:t> </a:t>
            </a:r>
            <a:r>
              <a:rPr lang="es-ES" dirty="0" err="1"/>
              <a:t>between</a:t>
            </a:r>
            <a:r>
              <a:rPr lang="es-ES" dirty="0"/>
              <a:t> -5 and 5, </a:t>
            </a:r>
            <a:r>
              <a:rPr lang="es-ES" dirty="0" err="1"/>
              <a:t>with</a:t>
            </a:r>
            <a:r>
              <a:rPr lang="es-ES" dirty="0"/>
              <a:t> </a:t>
            </a:r>
            <a:r>
              <a:rPr lang="es-ES" dirty="0" err="1"/>
              <a:t>negative</a:t>
            </a:r>
            <a:r>
              <a:rPr lang="es-ES" dirty="0"/>
              <a:t> scores </a:t>
            </a:r>
            <a:r>
              <a:rPr lang="es-ES" dirty="0" err="1"/>
              <a:t>indicating</a:t>
            </a:r>
            <a:r>
              <a:rPr lang="es-ES" dirty="0"/>
              <a:t> </a:t>
            </a:r>
            <a:r>
              <a:rPr lang="es-ES" dirty="0" err="1"/>
              <a:t>negative</a:t>
            </a:r>
            <a:r>
              <a:rPr lang="es-ES" dirty="0"/>
              <a:t> </a:t>
            </a:r>
            <a:r>
              <a:rPr lang="es-ES" dirty="0" err="1"/>
              <a:t>sentiment</a:t>
            </a:r>
            <a:r>
              <a:rPr lang="es-ES" dirty="0"/>
              <a:t> and positive scores </a:t>
            </a:r>
            <a:r>
              <a:rPr lang="es-ES" dirty="0" err="1"/>
              <a:t>indicating</a:t>
            </a:r>
            <a:r>
              <a:rPr lang="es-ES" dirty="0"/>
              <a:t> positive </a:t>
            </a:r>
            <a:r>
              <a:rPr lang="es-ES" dirty="0" err="1"/>
              <a:t>sentiment</a:t>
            </a:r>
            <a:r>
              <a:rPr lang="es-ES" dirty="0"/>
              <a:t>.</a:t>
            </a:r>
          </a:p>
        </p:txBody>
      </p:sp>
      <p:sp>
        <p:nvSpPr>
          <p:cNvPr id="4" name="Marcador de número de diapositiva 3"/>
          <p:cNvSpPr>
            <a:spLocks noGrp="1"/>
          </p:cNvSpPr>
          <p:nvPr>
            <p:ph type="sldNum" sz="quarter" idx="5"/>
          </p:nvPr>
        </p:nvSpPr>
        <p:spPr/>
        <p:txBody>
          <a:bodyPr/>
          <a:lstStyle/>
          <a:p>
            <a:fld id="{02588D6B-524D-4521-B4EA-3179B51A7E95}" type="slidenum">
              <a:rPr lang="es-ES" smtClean="0"/>
              <a:t>58</a:t>
            </a:fld>
            <a:endParaRPr lang="es-ES"/>
          </a:p>
        </p:txBody>
      </p:sp>
    </p:spTree>
    <p:extLst>
      <p:ext uri="{BB962C8B-B14F-4D97-AF65-F5344CB8AC3E}">
        <p14:creationId xmlns:p14="http://schemas.microsoft.com/office/powerpoint/2010/main" val="16452774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2588D6B-524D-4521-B4EA-3179B51A7E95}" type="slidenum">
              <a:rPr lang="es-ES" smtClean="0"/>
              <a:t>59</a:t>
            </a:fld>
            <a:endParaRPr lang="es-ES"/>
          </a:p>
        </p:txBody>
      </p:sp>
    </p:spTree>
    <p:extLst>
      <p:ext uri="{BB962C8B-B14F-4D97-AF65-F5344CB8AC3E}">
        <p14:creationId xmlns:p14="http://schemas.microsoft.com/office/powerpoint/2010/main" val="7443336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2588D6B-524D-4521-B4EA-3179B51A7E95}" type="slidenum">
              <a:rPr lang="es-ES" smtClean="0"/>
              <a:t>60</a:t>
            </a:fld>
            <a:endParaRPr lang="es-ES"/>
          </a:p>
        </p:txBody>
      </p:sp>
    </p:spTree>
    <p:extLst>
      <p:ext uri="{BB962C8B-B14F-4D97-AF65-F5344CB8AC3E}">
        <p14:creationId xmlns:p14="http://schemas.microsoft.com/office/powerpoint/2010/main" val="29214411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2588D6B-524D-4521-B4EA-3179B51A7E95}" type="slidenum">
              <a:rPr lang="es-ES" smtClean="0"/>
              <a:t>61</a:t>
            </a:fld>
            <a:endParaRPr lang="es-ES"/>
          </a:p>
        </p:txBody>
      </p:sp>
    </p:spTree>
    <p:extLst>
      <p:ext uri="{BB962C8B-B14F-4D97-AF65-F5344CB8AC3E}">
        <p14:creationId xmlns:p14="http://schemas.microsoft.com/office/powerpoint/2010/main" val="22520998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5BFA71C-91ED-B54D-AE7F-5385F29DDC8E}" type="slidenum">
              <a:rPr lang="es-ES" smtClean="0"/>
              <a:pPr/>
              <a:t>62</a:t>
            </a:fld>
            <a:endParaRPr lang="es-ES"/>
          </a:p>
        </p:txBody>
      </p:sp>
    </p:spTree>
    <p:extLst>
      <p:ext uri="{BB962C8B-B14F-4D97-AF65-F5344CB8AC3E}">
        <p14:creationId xmlns:p14="http://schemas.microsoft.com/office/powerpoint/2010/main" val="4567095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5BFA71C-91ED-B54D-AE7F-5385F29DDC8E}" type="slidenum">
              <a:rPr lang="es-ES" smtClean="0"/>
              <a:pPr/>
              <a:t>63</a:t>
            </a:fld>
            <a:endParaRPr lang="es-ES"/>
          </a:p>
        </p:txBody>
      </p:sp>
    </p:spTree>
    <p:extLst>
      <p:ext uri="{BB962C8B-B14F-4D97-AF65-F5344CB8AC3E}">
        <p14:creationId xmlns:p14="http://schemas.microsoft.com/office/powerpoint/2010/main" val="10256098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5BFA71C-91ED-B54D-AE7F-5385F29DDC8E}" type="slidenum">
              <a:rPr lang="es-ES" smtClean="0"/>
              <a:pPr/>
              <a:t>64</a:t>
            </a:fld>
            <a:endParaRPr lang="es-ES"/>
          </a:p>
        </p:txBody>
      </p:sp>
    </p:spTree>
    <p:extLst>
      <p:ext uri="{BB962C8B-B14F-4D97-AF65-F5344CB8AC3E}">
        <p14:creationId xmlns:p14="http://schemas.microsoft.com/office/powerpoint/2010/main" val="38157922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5BFA71C-91ED-B54D-AE7F-5385F29DDC8E}" type="slidenum">
              <a:rPr lang="es-ES" smtClean="0"/>
              <a:pPr/>
              <a:t>65</a:t>
            </a:fld>
            <a:endParaRPr lang="es-ES"/>
          </a:p>
        </p:txBody>
      </p:sp>
    </p:spTree>
    <p:extLst>
      <p:ext uri="{BB962C8B-B14F-4D97-AF65-F5344CB8AC3E}">
        <p14:creationId xmlns:p14="http://schemas.microsoft.com/office/powerpoint/2010/main" val="2217969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sym typeface="Wingdings" pitchFamily="2" charset="2"/>
            </a:endParaRPr>
          </a:p>
        </p:txBody>
      </p:sp>
      <p:sp>
        <p:nvSpPr>
          <p:cNvPr id="4" name="Marcador de número de diapositiva 3"/>
          <p:cNvSpPr>
            <a:spLocks noGrp="1"/>
          </p:cNvSpPr>
          <p:nvPr>
            <p:ph type="sldNum" sz="quarter" idx="5"/>
          </p:nvPr>
        </p:nvSpPr>
        <p:spPr/>
        <p:txBody>
          <a:bodyPr/>
          <a:lstStyle/>
          <a:p>
            <a:fld id="{15BFA71C-91ED-B54D-AE7F-5385F29DDC8E}" type="slidenum">
              <a:rPr lang="es-ES" smtClean="0"/>
              <a:pPr/>
              <a:t>6</a:t>
            </a:fld>
            <a:endParaRPr lang="es-ES"/>
          </a:p>
        </p:txBody>
      </p:sp>
    </p:spTree>
    <p:extLst>
      <p:ext uri="{BB962C8B-B14F-4D97-AF65-F5344CB8AC3E}">
        <p14:creationId xmlns:p14="http://schemas.microsoft.com/office/powerpoint/2010/main" val="6277997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15BFA71C-91ED-B54D-AE7F-5385F29DDC8E}" type="slidenum">
              <a:rPr lang="es-ES" smtClean="0"/>
              <a:pPr/>
              <a:t>66</a:t>
            </a:fld>
            <a:endParaRPr lang="es-ES"/>
          </a:p>
        </p:txBody>
      </p:sp>
    </p:spTree>
    <p:extLst>
      <p:ext uri="{BB962C8B-B14F-4D97-AF65-F5344CB8AC3E}">
        <p14:creationId xmlns:p14="http://schemas.microsoft.com/office/powerpoint/2010/main" val="20636953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Name</a:t>
            </a:r>
            <a:r>
              <a:rPr lang="es-ES" dirty="0"/>
              <a:t> of </a:t>
            </a:r>
            <a:r>
              <a:rPr lang="es-ES" dirty="0" err="1"/>
              <a:t>cities</a:t>
            </a:r>
            <a:r>
              <a:rPr lang="es-ES" dirty="0"/>
              <a:t> </a:t>
            </a:r>
            <a:r>
              <a:rPr lang="es-ES" dirty="0" err="1"/>
              <a:t>or</a:t>
            </a:r>
            <a:r>
              <a:rPr lang="es-ES" dirty="0"/>
              <a:t> </a:t>
            </a:r>
            <a:r>
              <a:rPr lang="es-ES" dirty="0" err="1"/>
              <a:t>streets</a:t>
            </a:r>
            <a:endParaRPr lang="es-ES" dirty="0"/>
          </a:p>
        </p:txBody>
      </p:sp>
      <p:sp>
        <p:nvSpPr>
          <p:cNvPr id="4" name="Marcador de número de diapositiva 3"/>
          <p:cNvSpPr>
            <a:spLocks noGrp="1"/>
          </p:cNvSpPr>
          <p:nvPr>
            <p:ph type="sldNum" sz="quarter" idx="5"/>
          </p:nvPr>
        </p:nvSpPr>
        <p:spPr/>
        <p:txBody>
          <a:bodyPr/>
          <a:lstStyle/>
          <a:p>
            <a:fld id="{15BFA71C-91ED-B54D-AE7F-5385F29DDC8E}" type="slidenum">
              <a:rPr lang="es-ES" smtClean="0"/>
              <a:pPr/>
              <a:t>67</a:t>
            </a:fld>
            <a:endParaRPr lang="es-ES"/>
          </a:p>
        </p:txBody>
      </p:sp>
    </p:spTree>
    <p:extLst>
      <p:ext uri="{BB962C8B-B14F-4D97-AF65-F5344CB8AC3E}">
        <p14:creationId xmlns:p14="http://schemas.microsoft.com/office/powerpoint/2010/main" val="2073941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Token</a:t>
            </a:r>
            <a:r>
              <a:rPr lang="es-ES" dirty="0"/>
              <a:t> can be: 1 Word, 2 </a:t>
            </a:r>
            <a:r>
              <a:rPr lang="es-ES" dirty="0" err="1"/>
              <a:t>words</a:t>
            </a:r>
            <a:r>
              <a:rPr lang="es-ES" dirty="0"/>
              <a:t>, a </a:t>
            </a:r>
            <a:r>
              <a:rPr lang="es-ES" dirty="0" err="1"/>
              <a:t>sentence</a:t>
            </a:r>
            <a:r>
              <a:rPr lang="es-ES" dirty="0"/>
              <a:t>, a </a:t>
            </a:r>
            <a:r>
              <a:rPr lang="es-ES" dirty="0" err="1"/>
              <a:t>parragraph</a:t>
            </a:r>
            <a:endParaRPr lang="es-ES" dirty="0"/>
          </a:p>
          <a:p>
            <a:endParaRPr lang="es-ES" dirty="0"/>
          </a:p>
        </p:txBody>
      </p:sp>
      <p:sp>
        <p:nvSpPr>
          <p:cNvPr id="4" name="Marcador de número de diapositiva 3"/>
          <p:cNvSpPr>
            <a:spLocks noGrp="1"/>
          </p:cNvSpPr>
          <p:nvPr>
            <p:ph type="sldNum" sz="quarter" idx="5"/>
          </p:nvPr>
        </p:nvSpPr>
        <p:spPr/>
        <p:txBody>
          <a:bodyPr/>
          <a:lstStyle/>
          <a:p>
            <a:fld id="{15BFA71C-91ED-B54D-AE7F-5385F29DDC8E}" type="slidenum">
              <a:rPr lang="es-ES" smtClean="0"/>
              <a:pPr/>
              <a:t>68</a:t>
            </a:fld>
            <a:endParaRPr lang="es-ES"/>
          </a:p>
        </p:txBody>
      </p:sp>
    </p:spTree>
    <p:extLst>
      <p:ext uri="{BB962C8B-B14F-4D97-AF65-F5344CB8AC3E}">
        <p14:creationId xmlns:p14="http://schemas.microsoft.com/office/powerpoint/2010/main" val="9582916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Token</a:t>
            </a:r>
            <a:r>
              <a:rPr lang="es-ES" dirty="0"/>
              <a:t> can be: 1 Word, 2 </a:t>
            </a:r>
            <a:r>
              <a:rPr lang="es-ES" dirty="0" err="1"/>
              <a:t>words</a:t>
            </a:r>
            <a:r>
              <a:rPr lang="es-ES" dirty="0"/>
              <a:t>, a </a:t>
            </a:r>
            <a:r>
              <a:rPr lang="es-ES" dirty="0" err="1"/>
              <a:t>sentence</a:t>
            </a:r>
            <a:r>
              <a:rPr lang="es-ES" dirty="0"/>
              <a:t>, a </a:t>
            </a:r>
            <a:r>
              <a:rPr lang="es-ES" dirty="0" err="1"/>
              <a:t>parragraph</a:t>
            </a:r>
            <a:endParaRPr lang="es-ES" dirty="0"/>
          </a:p>
          <a:p>
            <a:endParaRPr lang="es-ES" dirty="0"/>
          </a:p>
        </p:txBody>
      </p:sp>
      <p:sp>
        <p:nvSpPr>
          <p:cNvPr id="4" name="Marcador de número de diapositiva 3"/>
          <p:cNvSpPr>
            <a:spLocks noGrp="1"/>
          </p:cNvSpPr>
          <p:nvPr>
            <p:ph type="sldNum" sz="quarter" idx="5"/>
          </p:nvPr>
        </p:nvSpPr>
        <p:spPr/>
        <p:txBody>
          <a:bodyPr/>
          <a:lstStyle/>
          <a:p>
            <a:fld id="{15BFA71C-91ED-B54D-AE7F-5385F29DDC8E}" type="slidenum">
              <a:rPr lang="es-ES" smtClean="0"/>
              <a:pPr/>
              <a:t>69</a:t>
            </a:fld>
            <a:endParaRPr lang="es-ES"/>
          </a:p>
        </p:txBody>
      </p:sp>
    </p:spTree>
    <p:extLst>
      <p:ext uri="{BB962C8B-B14F-4D97-AF65-F5344CB8AC3E}">
        <p14:creationId xmlns:p14="http://schemas.microsoft.com/office/powerpoint/2010/main" val="42283521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5BFA71C-91ED-B54D-AE7F-5385F29DDC8E}" type="slidenum">
              <a:rPr lang="es-ES" smtClean="0"/>
              <a:pPr/>
              <a:t>71</a:t>
            </a:fld>
            <a:endParaRPr lang="es-ES"/>
          </a:p>
        </p:txBody>
      </p:sp>
    </p:spTree>
    <p:extLst>
      <p:ext uri="{BB962C8B-B14F-4D97-AF65-F5344CB8AC3E}">
        <p14:creationId xmlns:p14="http://schemas.microsoft.com/office/powerpoint/2010/main" val="26091209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5BFA71C-91ED-B54D-AE7F-5385F29DDC8E}" type="slidenum">
              <a:rPr lang="es-ES" smtClean="0"/>
              <a:pPr/>
              <a:t>72</a:t>
            </a:fld>
            <a:endParaRPr lang="es-ES"/>
          </a:p>
        </p:txBody>
      </p:sp>
    </p:spTree>
    <p:extLst>
      <p:ext uri="{BB962C8B-B14F-4D97-AF65-F5344CB8AC3E}">
        <p14:creationId xmlns:p14="http://schemas.microsoft.com/office/powerpoint/2010/main" val="40098974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5BFA71C-91ED-B54D-AE7F-5385F29DDC8E}" type="slidenum">
              <a:rPr lang="es-ES" smtClean="0"/>
              <a:pPr/>
              <a:t>73</a:t>
            </a:fld>
            <a:endParaRPr lang="es-ES"/>
          </a:p>
        </p:txBody>
      </p:sp>
    </p:spTree>
    <p:extLst>
      <p:ext uri="{BB962C8B-B14F-4D97-AF65-F5344CB8AC3E}">
        <p14:creationId xmlns:p14="http://schemas.microsoft.com/office/powerpoint/2010/main" val="3644252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5BFA71C-91ED-B54D-AE7F-5385F29DDC8E}" type="slidenum">
              <a:rPr lang="es-ES" smtClean="0"/>
              <a:pPr/>
              <a:t>74</a:t>
            </a:fld>
            <a:endParaRPr lang="es-ES"/>
          </a:p>
        </p:txBody>
      </p:sp>
    </p:spTree>
    <p:extLst>
      <p:ext uri="{BB962C8B-B14F-4D97-AF65-F5344CB8AC3E}">
        <p14:creationId xmlns:p14="http://schemas.microsoft.com/office/powerpoint/2010/main" val="15357875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5BFA71C-91ED-B54D-AE7F-5385F29DDC8E}" type="slidenum">
              <a:rPr lang="es-ES" smtClean="0"/>
              <a:pPr/>
              <a:t>75</a:t>
            </a:fld>
            <a:endParaRPr lang="es-ES"/>
          </a:p>
        </p:txBody>
      </p:sp>
    </p:spTree>
    <p:extLst>
      <p:ext uri="{BB962C8B-B14F-4D97-AF65-F5344CB8AC3E}">
        <p14:creationId xmlns:p14="http://schemas.microsoft.com/office/powerpoint/2010/main" val="31429173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sym typeface="Wingdings" pitchFamily="2" charset="2"/>
            </a:endParaRPr>
          </a:p>
        </p:txBody>
      </p:sp>
      <p:sp>
        <p:nvSpPr>
          <p:cNvPr id="4" name="Marcador de número de diapositiva 3"/>
          <p:cNvSpPr>
            <a:spLocks noGrp="1"/>
          </p:cNvSpPr>
          <p:nvPr>
            <p:ph type="sldNum" sz="quarter" idx="5"/>
          </p:nvPr>
        </p:nvSpPr>
        <p:spPr/>
        <p:txBody>
          <a:bodyPr/>
          <a:lstStyle/>
          <a:p>
            <a:fld id="{15BFA71C-91ED-B54D-AE7F-5385F29DDC8E}" type="slidenum">
              <a:rPr lang="es-ES" smtClean="0"/>
              <a:pPr/>
              <a:t>7</a:t>
            </a:fld>
            <a:endParaRPr lang="es-ES"/>
          </a:p>
        </p:txBody>
      </p:sp>
    </p:spTree>
    <p:extLst>
      <p:ext uri="{BB962C8B-B14F-4D97-AF65-F5344CB8AC3E}">
        <p14:creationId xmlns:p14="http://schemas.microsoft.com/office/powerpoint/2010/main" val="3378316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sym typeface="Wingdings" pitchFamily="2" charset="2"/>
            </a:endParaRPr>
          </a:p>
        </p:txBody>
      </p:sp>
      <p:sp>
        <p:nvSpPr>
          <p:cNvPr id="4" name="Marcador de número de diapositiva 3"/>
          <p:cNvSpPr>
            <a:spLocks noGrp="1"/>
          </p:cNvSpPr>
          <p:nvPr>
            <p:ph type="sldNum" sz="quarter" idx="5"/>
          </p:nvPr>
        </p:nvSpPr>
        <p:spPr/>
        <p:txBody>
          <a:bodyPr/>
          <a:lstStyle/>
          <a:p>
            <a:fld id="{15BFA71C-91ED-B54D-AE7F-5385F29DDC8E}" type="slidenum">
              <a:rPr lang="es-ES" smtClean="0"/>
              <a:pPr/>
              <a:t>8</a:t>
            </a:fld>
            <a:endParaRPr lang="es-ES"/>
          </a:p>
        </p:txBody>
      </p:sp>
    </p:spTree>
    <p:extLst>
      <p:ext uri="{BB962C8B-B14F-4D97-AF65-F5344CB8AC3E}">
        <p14:creationId xmlns:p14="http://schemas.microsoft.com/office/powerpoint/2010/main" val="2091390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sym typeface="Wingdings" pitchFamily="2" charset="2"/>
            </a:endParaRPr>
          </a:p>
        </p:txBody>
      </p:sp>
      <p:sp>
        <p:nvSpPr>
          <p:cNvPr id="4" name="Marcador de número de diapositiva 3"/>
          <p:cNvSpPr>
            <a:spLocks noGrp="1"/>
          </p:cNvSpPr>
          <p:nvPr>
            <p:ph type="sldNum" sz="quarter" idx="5"/>
          </p:nvPr>
        </p:nvSpPr>
        <p:spPr/>
        <p:txBody>
          <a:bodyPr/>
          <a:lstStyle/>
          <a:p>
            <a:fld id="{15BFA71C-91ED-B54D-AE7F-5385F29DDC8E}" type="slidenum">
              <a:rPr lang="es-ES" smtClean="0"/>
              <a:pPr/>
              <a:t>9</a:t>
            </a:fld>
            <a:endParaRPr lang="es-ES"/>
          </a:p>
        </p:txBody>
      </p:sp>
    </p:spTree>
    <p:extLst>
      <p:ext uri="{BB962C8B-B14F-4D97-AF65-F5344CB8AC3E}">
        <p14:creationId xmlns:p14="http://schemas.microsoft.com/office/powerpoint/2010/main" val="2043352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sym typeface="Wingdings" pitchFamily="2" charset="2"/>
            </a:endParaRPr>
          </a:p>
        </p:txBody>
      </p:sp>
      <p:sp>
        <p:nvSpPr>
          <p:cNvPr id="4" name="Marcador de número de diapositiva 3"/>
          <p:cNvSpPr>
            <a:spLocks noGrp="1"/>
          </p:cNvSpPr>
          <p:nvPr>
            <p:ph type="sldNum" sz="quarter" idx="5"/>
          </p:nvPr>
        </p:nvSpPr>
        <p:spPr/>
        <p:txBody>
          <a:bodyPr/>
          <a:lstStyle/>
          <a:p>
            <a:fld id="{15BFA71C-91ED-B54D-AE7F-5385F29DDC8E}" type="slidenum">
              <a:rPr lang="es-ES" smtClean="0"/>
              <a:pPr/>
              <a:t>10</a:t>
            </a:fld>
            <a:endParaRPr lang="es-ES"/>
          </a:p>
        </p:txBody>
      </p:sp>
    </p:spTree>
    <p:extLst>
      <p:ext uri="{BB962C8B-B14F-4D97-AF65-F5344CB8AC3E}">
        <p14:creationId xmlns:p14="http://schemas.microsoft.com/office/powerpoint/2010/main" val="4279452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B5C484-7686-B449-9545-CDEDDD86DA2E}"/>
              </a:ext>
            </a:extLst>
          </p:cNvPr>
          <p:cNvSpPr>
            <a:spLocks noGrp="1"/>
          </p:cNvSpPr>
          <p:nvPr>
            <p:ph type="ctrTitle" hasCustomPrompt="1"/>
          </p:nvPr>
        </p:nvSpPr>
        <p:spPr>
          <a:xfrm>
            <a:off x="405063" y="2572082"/>
            <a:ext cx="7198895" cy="2387600"/>
          </a:xfrm>
        </p:spPr>
        <p:txBody>
          <a:bodyPr anchor="b">
            <a:normAutofit/>
          </a:bodyPr>
          <a:lstStyle>
            <a:lvl1pPr algn="l">
              <a:defRPr sz="4000" b="1">
                <a:solidFill>
                  <a:srgbClr val="017BC1"/>
                </a:solidFill>
                <a:latin typeface="Helvetica" pitchFamily="2" charset="0"/>
              </a:defRPr>
            </a:lvl1pPr>
          </a:lstStyle>
          <a:p>
            <a:r>
              <a:rPr lang="en-US" noProof="0" dirty="0"/>
              <a:t>Write here the main title</a:t>
            </a:r>
          </a:p>
        </p:txBody>
      </p:sp>
      <p:sp>
        <p:nvSpPr>
          <p:cNvPr id="3" name="Subtítulo 2">
            <a:extLst>
              <a:ext uri="{FF2B5EF4-FFF2-40B4-BE49-F238E27FC236}">
                <a16:creationId xmlns:a16="http://schemas.microsoft.com/office/drawing/2014/main" id="{FC641A47-A433-C546-A850-A61B4700F49D}"/>
              </a:ext>
            </a:extLst>
          </p:cNvPr>
          <p:cNvSpPr>
            <a:spLocks noGrp="1"/>
          </p:cNvSpPr>
          <p:nvPr>
            <p:ph type="subTitle" idx="1" hasCustomPrompt="1"/>
          </p:nvPr>
        </p:nvSpPr>
        <p:spPr>
          <a:xfrm>
            <a:off x="405063" y="5051757"/>
            <a:ext cx="7198895" cy="953920"/>
          </a:xfrm>
        </p:spPr>
        <p:txBody>
          <a:bodyPr>
            <a:normAutofit/>
          </a:bodyPr>
          <a:lstStyle>
            <a:lvl1pPr marL="0" indent="0" algn="l">
              <a:buNone/>
              <a:defRPr sz="2000">
                <a:solidFill>
                  <a:srgbClr val="017BC1"/>
                </a:solidFill>
                <a:latin typeface="Helvetica"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Write here the name of the authors</a:t>
            </a:r>
          </a:p>
        </p:txBody>
      </p:sp>
      <p:sp>
        <p:nvSpPr>
          <p:cNvPr id="8" name="Marcador de texto 15">
            <a:extLst>
              <a:ext uri="{FF2B5EF4-FFF2-40B4-BE49-F238E27FC236}">
                <a16:creationId xmlns:a16="http://schemas.microsoft.com/office/drawing/2014/main" id="{08FD979D-CFF6-C041-AB5F-90AB9AC74561}"/>
              </a:ext>
            </a:extLst>
          </p:cNvPr>
          <p:cNvSpPr>
            <a:spLocks noGrp="1"/>
          </p:cNvSpPr>
          <p:nvPr>
            <p:ph type="body" sz="quarter" idx="15" hasCustomPrompt="1"/>
          </p:nvPr>
        </p:nvSpPr>
        <p:spPr>
          <a:xfrm>
            <a:off x="55944" y="6363178"/>
            <a:ext cx="5843160" cy="225616"/>
          </a:xfrm>
        </p:spPr>
        <p:txBody>
          <a:bodyPr>
            <a:noAutofit/>
          </a:bodyPr>
          <a:lstStyle>
            <a:lvl1pPr marL="0" indent="0">
              <a:buNone/>
              <a:defRPr sz="1100" b="1" i="1">
                <a:latin typeface="Helvetica" pitchFamily="2" charset="0"/>
              </a:defRPr>
            </a:lvl1pPr>
            <a:lvl2pPr>
              <a:defRPr sz="1100" b="0">
                <a:latin typeface="Helvetica" pitchFamily="2" charset="0"/>
              </a:defRPr>
            </a:lvl2pPr>
            <a:lvl3pPr>
              <a:defRPr sz="1100" b="0">
                <a:latin typeface="Helvetica" pitchFamily="2" charset="0"/>
              </a:defRPr>
            </a:lvl3pPr>
            <a:lvl4pPr>
              <a:defRPr sz="1100" b="0">
                <a:latin typeface="Helvetica" pitchFamily="2" charset="0"/>
              </a:defRPr>
            </a:lvl4pPr>
            <a:lvl5pPr>
              <a:defRPr sz="1100" b="0">
                <a:latin typeface="Helvetica" pitchFamily="2" charset="0"/>
              </a:defRPr>
            </a:lvl5pPr>
          </a:lstStyle>
          <a:p>
            <a:pPr lvl="0"/>
            <a:r>
              <a:rPr lang="en-US" noProof="0" dirty="0"/>
              <a:t>Name of the course</a:t>
            </a:r>
          </a:p>
        </p:txBody>
      </p:sp>
      <p:sp>
        <p:nvSpPr>
          <p:cNvPr id="9" name="Marcador de texto 19">
            <a:extLst>
              <a:ext uri="{FF2B5EF4-FFF2-40B4-BE49-F238E27FC236}">
                <a16:creationId xmlns:a16="http://schemas.microsoft.com/office/drawing/2014/main" id="{1238D8C4-00B4-4540-AFC8-037CFEB1B013}"/>
              </a:ext>
            </a:extLst>
          </p:cNvPr>
          <p:cNvSpPr>
            <a:spLocks noGrp="1"/>
          </p:cNvSpPr>
          <p:nvPr>
            <p:ph type="body" sz="quarter" idx="16" hasCustomPrompt="1"/>
          </p:nvPr>
        </p:nvSpPr>
        <p:spPr>
          <a:xfrm>
            <a:off x="55944" y="6588794"/>
            <a:ext cx="5843160" cy="225616"/>
          </a:xfrm>
        </p:spPr>
        <p:txBody>
          <a:bodyPr>
            <a:normAutofit/>
          </a:bodyPr>
          <a:lstStyle>
            <a:lvl1pPr marL="0" indent="0">
              <a:buNone/>
              <a:defRPr sz="900" b="1" i="1">
                <a:solidFill>
                  <a:schemeClr val="bg1">
                    <a:lumMod val="50000"/>
                  </a:schemeClr>
                </a:solidFill>
                <a:latin typeface="Helvetica" pitchFamily="2" charset="0"/>
              </a:defRPr>
            </a:lvl1pPr>
            <a:lvl2pPr>
              <a:defRPr>
                <a:latin typeface="Helvetica" pitchFamily="2" charset="0"/>
              </a:defRPr>
            </a:lvl2pPr>
            <a:lvl3pPr>
              <a:defRPr>
                <a:latin typeface="Helvetica" pitchFamily="2" charset="0"/>
              </a:defRPr>
            </a:lvl3pPr>
            <a:lvl4pPr>
              <a:defRPr>
                <a:latin typeface="Helvetica" pitchFamily="2" charset="0"/>
              </a:defRPr>
            </a:lvl4pPr>
            <a:lvl5pPr>
              <a:defRPr>
                <a:latin typeface="Helvetica" pitchFamily="2" charset="0"/>
              </a:defRPr>
            </a:lvl5pPr>
          </a:lstStyle>
          <a:p>
            <a:pPr lvl="0"/>
            <a:r>
              <a:rPr lang="en-US" noProof="0" dirty="0"/>
              <a:t>Name of the degree</a:t>
            </a:r>
          </a:p>
        </p:txBody>
      </p:sp>
    </p:spTree>
    <p:extLst>
      <p:ext uri="{BB962C8B-B14F-4D97-AF65-F5344CB8AC3E}">
        <p14:creationId xmlns:p14="http://schemas.microsoft.com/office/powerpoint/2010/main" val="394249010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_Blocks 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F0F9D2-06AE-8941-8635-20F496B30AA1}"/>
              </a:ext>
            </a:extLst>
          </p:cNvPr>
          <p:cNvSpPr>
            <a:spLocks noGrp="1"/>
          </p:cNvSpPr>
          <p:nvPr>
            <p:ph type="title" hasCustomPrompt="1"/>
          </p:nvPr>
        </p:nvSpPr>
        <p:spPr>
          <a:xfrm>
            <a:off x="5633884" y="1"/>
            <a:ext cx="6214320" cy="1063255"/>
          </a:xfrm>
        </p:spPr>
        <p:txBody>
          <a:bodyPr anchor="ctr">
            <a:noAutofit/>
          </a:bodyPr>
          <a:lstStyle>
            <a:lvl1pPr>
              <a:defRPr sz="3600">
                <a:solidFill>
                  <a:srgbClr val="017BC1"/>
                </a:solidFill>
                <a:latin typeface="Helvetica" pitchFamily="2" charset="0"/>
              </a:defRPr>
            </a:lvl1pPr>
          </a:lstStyle>
          <a:p>
            <a:r>
              <a:rPr lang="en-US" noProof="0" dirty="0"/>
              <a:t>Write here your title</a:t>
            </a:r>
          </a:p>
        </p:txBody>
      </p:sp>
      <p:sp>
        <p:nvSpPr>
          <p:cNvPr id="3" name="Marcador de contenido 2">
            <a:extLst>
              <a:ext uri="{FF2B5EF4-FFF2-40B4-BE49-F238E27FC236}">
                <a16:creationId xmlns:a16="http://schemas.microsoft.com/office/drawing/2014/main" id="{A05FE136-D6F5-6542-A0E0-86C3C9ACB4AF}"/>
              </a:ext>
            </a:extLst>
          </p:cNvPr>
          <p:cNvSpPr>
            <a:spLocks noGrp="1"/>
          </p:cNvSpPr>
          <p:nvPr>
            <p:ph idx="1" hasCustomPrompt="1"/>
          </p:nvPr>
        </p:nvSpPr>
        <p:spPr>
          <a:xfrm>
            <a:off x="5117690" y="1475875"/>
            <a:ext cx="6730514" cy="4414568"/>
          </a:xfrm>
        </p:spPr>
        <p:txBody>
          <a:bodyPr/>
          <a:lstStyle>
            <a:lvl1pPr>
              <a:defRPr sz="2200">
                <a:latin typeface="Helvetica" pitchFamily="2" charset="0"/>
              </a:defRPr>
            </a:lvl1pPr>
            <a:lvl2pPr>
              <a:defRPr sz="2200">
                <a:latin typeface="Helvetica" pitchFamily="2" charset="0"/>
              </a:defRPr>
            </a:lvl2pPr>
            <a:lvl3pPr>
              <a:defRPr sz="2200">
                <a:latin typeface="Helvetica" pitchFamily="2" charset="0"/>
              </a:defRPr>
            </a:lvl3pPr>
            <a:lvl4pPr>
              <a:defRPr sz="2200">
                <a:latin typeface="Helvetica" pitchFamily="2" charset="0"/>
              </a:defRPr>
            </a:lvl4pPr>
            <a:lvl5pPr>
              <a:defRPr sz="2200">
                <a:latin typeface="Helvetica" pitchFamily="2" charset="0"/>
              </a:defRPr>
            </a:lvl5pPr>
          </a:lstStyle>
          <a:p>
            <a:pPr lvl="0"/>
            <a:r>
              <a:rPr lang="en-US" noProof="0" dirty="0"/>
              <a:t>Write here your main text</a:t>
            </a:r>
          </a:p>
          <a:p>
            <a:pPr lvl="1"/>
            <a:r>
              <a:rPr lang="en-US" noProof="0" dirty="0"/>
              <a:t>Segundo </a:t>
            </a:r>
            <a:r>
              <a:rPr lang="en-US" noProof="0" dirty="0" err="1"/>
              <a:t>nivel</a:t>
            </a:r>
            <a:endParaRPr lang="en-US" noProof="0" dirty="0"/>
          </a:p>
          <a:p>
            <a:pPr lvl="2"/>
            <a:r>
              <a:rPr lang="en-US" noProof="0" dirty="0" err="1"/>
              <a:t>Tercer</a:t>
            </a:r>
            <a:r>
              <a:rPr lang="en-US" noProof="0" dirty="0"/>
              <a:t> </a:t>
            </a:r>
            <a:r>
              <a:rPr lang="en-US" noProof="0" dirty="0" err="1"/>
              <a:t>nivel</a:t>
            </a:r>
            <a:endParaRPr lang="en-US" noProof="0" dirty="0"/>
          </a:p>
          <a:p>
            <a:pPr lvl="3"/>
            <a:r>
              <a:rPr lang="en-US" noProof="0" dirty="0"/>
              <a:t>Cuarto </a:t>
            </a:r>
            <a:r>
              <a:rPr lang="en-US" noProof="0" dirty="0" err="1"/>
              <a:t>nivel</a:t>
            </a:r>
            <a:endParaRPr lang="en-US" noProof="0" dirty="0"/>
          </a:p>
          <a:p>
            <a:pPr lvl="4"/>
            <a:r>
              <a:rPr lang="en-US" noProof="0" dirty="0"/>
              <a:t>Quinto </a:t>
            </a:r>
            <a:r>
              <a:rPr lang="en-US" noProof="0" dirty="0" err="1"/>
              <a:t>nivel</a:t>
            </a:r>
            <a:endParaRPr lang="en-US" noProof="0" dirty="0"/>
          </a:p>
        </p:txBody>
      </p:sp>
      <p:sp>
        <p:nvSpPr>
          <p:cNvPr id="6" name="Marcador de número de diapositiva 5">
            <a:extLst>
              <a:ext uri="{FF2B5EF4-FFF2-40B4-BE49-F238E27FC236}">
                <a16:creationId xmlns:a16="http://schemas.microsoft.com/office/drawing/2014/main" id="{1788259B-4842-1E43-B7D0-12F91EAD9915}"/>
              </a:ext>
            </a:extLst>
          </p:cNvPr>
          <p:cNvSpPr>
            <a:spLocks noGrp="1"/>
          </p:cNvSpPr>
          <p:nvPr>
            <p:ph type="sldNum" sz="quarter" idx="12"/>
          </p:nvPr>
        </p:nvSpPr>
        <p:spPr>
          <a:xfrm>
            <a:off x="4724400" y="6478294"/>
            <a:ext cx="2743200" cy="365125"/>
          </a:xfrm>
        </p:spPr>
        <p:txBody>
          <a:bodyPr/>
          <a:lstStyle>
            <a:lvl1pPr algn="ctr">
              <a:defRPr sz="1100">
                <a:solidFill>
                  <a:schemeClr val="bg1">
                    <a:lumMod val="50000"/>
                  </a:schemeClr>
                </a:solidFill>
                <a:latin typeface="Helvetica" pitchFamily="2" charset="0"/>
              </a:defRPr>
            </a:lvl1pPr>
          </a:lstStyle>
          <a:p>
            <a:fld id="{B2A3306B-DF89-7241-AA4A-C5D414DE877E}" type="slidenum">
              <a:rPr lang="en-US" noProof="0" smtClean="0"/>
              <a:pPr/>
              <a:t>‹Nº›</a:t>
            </a:fld>
            <a:endParaRPr lang="en-US" noProof="0"/>
          </a:p>
        </p:txBody>
      </p:sp>
      <p:sp>
        <p:nvSpPr>
          <p:cNvPr id="7" name="Rectángulo 6">
            <a:extLst>
              <a:ext uri="{FF2B5EF4-FFF2-40B4-BE49-F238E27FC236}">
                <a16:creationId xmlns:a16="http://schemas.microsoft.com/office/drawing/2014/main" id="{580C78BF-E21C-354A-9C92-7266CD408229}"/>
              </a:ext>
            </a:extLst>
          </p:cNvPr>
          <p:cNvSpPr/>
          <p:nvPr userDrawn="1"/>
        </p:nvSpPr>
        <p:spPr>
          <a:xfrm>
            <a:off x="5117690" y="14581"/>
            <a:ext cx="284855" cy="1063256"/>
          </a:xfrm>
          <a:prstGeom prst="rect">
            <a:avLst/>
          </a:prstGeom>
          <a:solidFill>
            <a:srgbClr val="017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9" name="Imagen 8">
            <a:extLst>
              <a:ext uri="{FF2B5EF4-FFF2-40B4-BE49-F238E27FC236}">
                <a16:creationId xmlns:a16="http://schemas.microsoft.com/office/drawing/2014/main" id="{011A4D47-8711-D24E-AD7E-0499F09E982B}"/>
              </a:ext>
            </a:extLst>
          </p:cNvPr>
          <p:cNvPicPr>
            <a:picLocks noChangeAspect="1"/>
          </p:cNvPicPr>
          <p:nvPr userDrawn="1"/>
        </p:nvPicPr>
        <p:blipFill>
          <a:blip r:embed="rId2"/>
          <a:stretch>
            <a:fillRect/>
          </a:stretch>
        </p:blipFill>
        <p:spPr>
          <a:xfrm>
            <a:off x="10586484" y="6376628"/>
            <a:ext cx="1605516" cy="481371"/>
          </a:xfrm>
          <a:prstGeom prst="rect">
            <a:avLst/>
          </a:prstGeom>
        </p:spPr>
      </p:pic>
      <p:pic>
        <p:nvPicPr>
          <p:cNvPr id="14" name="Imagen 13">
            <a:extLst>
              <a:ext uri="{FF2B5EF4-FFF2-40B4-BE49-F238E27FC236}">
                <a16:creationId xmlns:a16="http://schemas.microsoft.com/office/drawing/2014/main" id="{91DF7F52-5C86-B345-9FAC-8F7B1DC224B0}"/>
              </a:ext>
            </a:extLst>
          </p:cNvPr>
          <p:cNvPicPr>
            <a:picLocks noChangeAspect="1"/>
          </p:cNvPicPr>
          <p:nvPr userDrawn="1"/>
        </p:nvPicPr>
        <p:blipFill>
          <a:blip r:embed="rId3"/>
          <a:stretch>
            <a:fillRect/>
          </a:stretch>
        </p:blipFill>
        <p:spPr>
          <a:xfrm>
            <a:off x="9131843" y="6475903"/>
            <a:ext cx="1351402" cy="282819"/>
          </a:xfrm>
          <a:prstGeom prst="rect">
            <a:avLst/>
          </a:prstGeom>
        </p:spPr>
      </p:pic>
      <p:sp>
        <p:nvSpPr>
          <p:cNvPr id="4" name="Rectángulo 3">
            <a:extLst>
              <a:ext uri="{FF2B5EF4-FFF2-40B4-BE49-F238E27FC236}">
                <a16:creationId xmlns:a16="http://schemas.microsoft.com/office/drawing/2014/main" id="{B5B569B9-DB06-2344-996D-8B07863AE585}"/>
              </a:ext>
            </a:extLst>
          </p:cNvPr>
          <p:cNvSpPr/>
          <p:nvPr userDrawn="1"/>
        </p:nvSpPr>
        <p:spPr>
          <a:xfrm>
            <a:off x="0" y="1"/>
            <a:ext cx="4724400" cy="6858000"/>
          </a:xfrm>
          <a:prstGeom prst="rect">
            <a:avLst/>
          </a:prstGeom>
          <a:solidFill>
            <a:srgbClr val="017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4651469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6_Blocks 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F0F9D2-06AE-8941-8635-20F496B30AA1}"/>
              </a:ext>
            </a:extLst>
          </p:cNvPr>
          <p:cNvSpPr>
            <a:spLocks noGrp="1"/>
          </p:cNvSpPr>
          <p:nvPr>
            <p:ph type="title" hasCustomPrompt="1"/>
          </p:nvPr>
        </p:nvSpPr>
        <p:spPr>
          <a:xfrm>
            <a:off x="2768600" y="1"/>
            <a:ext cx="9079604" cy="1063255"/>
          </a:xfrm>
        </p:spPr>
        <p:txBody>
          <a:bodyPr anchor="ctr">
            <a:noAutofit/>
          </a:bodyPr>
          <a:lstStyle>
            <a:lvl1pPr>
              <a:defRPr sz="3600">
                <a:solidFill>
                  <a:srgbClr val="017BC1"/>
                </a:solidFill>
                <a:latin typeface="Helvetica" pitchFamily="2" charset="0"/>
              </a:defRPr>
            </a:lvl1pPr>
          </a:lstStyle>
          <a:p>
            <a:r>
              <a:rPr lang="en-US" noProof="0" dirty="0"/>
              <a:t>Write here your title</a:t>
            </a:r>
          </a:p>
        </p:txBody>
      </p:sp>
      <p:sp>
        <p:nvSpPr>
          <p:cNvPr id="3" name="Marcador de contenido 2">
            <a:extLst>
              <a:ext uri="{FF2B5EF4-FFF2-40B4-BE49-F238E27FC236}">
                <a16:creationId xmlns:a16="http://schemas.microsoft.com/office/drawing/2014/main" id="{A05FE136-D6F5-6542-A0E0-86C3C9ACB4AF}"/>
              </a:ext>
            </a:extLst>
          </p:cNvPr>
          <p:cNvSpPr>
            <a:spLocks noGrp="1"/>
          </p:cNvSpPr>
          <p:nvPr>
            <p:ph idx="1" hasCustomPrompt="1"/>
          </p:nvPr>
        </p:nvSpPr>
        <p:spPr>
          <a:xfrm>
            <a:off x="2311400" y="1475875"/>
            <a:ext cx="9536804" cy="4414568"/>
          </a:xfrm>
        </p:spPr>
        <p:txBody>
          <a:bodyPr/>
          <a:lstStyle>
            <a:lvl1pPr>
              <a:defRPr sz="2200">
                <a:latin typeface="Helvetica" pitchFamily="2" charset="0"/>
              </a:defRPr>
            </a:lvl1pPr>
            <a:lvl2pPr>
              <a:defRPr sz="2200">
                <a:latin typeface="Helvetica" pitchFamily="2" charset="0"/>
              </a:defRPr>
            </a:lvl2pPr>
            <a:lvl3pPr>
              <a:defRPr sz="2200">
                <a:latin typeface="Helvetica" pitchFamily="2" charset="0"/>
              </a:defRPr>
            </a:lvl3pPr>
            <a:lvl4pPr>
              <a:defRPr sz="2200">
                <a:latin typeface="Helvetica" pitchFamily="2" charset="0"/>
              </a:defRPr>
            </a:lvl4pPr>
            <a:lvl5pPr>
              <a:defRPr sz="2200">
                <a:latin typeface="Helvetica" pitchFamily="2" charset="0"/>
              </a:defRPr>
            </a:lvl5pPr>
          </a:lstStyle>
          <a:p>
            <a:pPr lvl="0"/>
            <a:r>
              <a:rPr lang="en-US" noProof="0" dirty="0"/>
              <a:t>Write here your main text</a:t>
            </a:r>
          </a:p>
          <a:p>
            <a:pPr lvl="1"/>
            <a:r>
              <a:rPr lang="en-US" noProof="0" dirty="0"/>
              <a:t>Segundo </a:t>
            </a:r>
            <a:r>
              <a:rPr lang="en-US" noProof="0" dirty="0" err="1"/>
              <a:t>nivel</a:t>
            </a:r>
            <a:endParaRPr lang="en-US" noProof="0" dirty="0"/>
          </a:p>
          <a:p>
            <a:pPr lvl="2"/>
            <a:r>
              <a:rPr lang="en-US" noProof="0" dirty="0" err="1"/>
              <a:t>Tercer</a:t>
            </a:r>
            <a:r>
              <a:rPr lang="en-US" noProof="0" dirty="0"/>
              <a:t> </a:t>
            </a:r>
            <a:r>
              <a:rPr lang="en-US" noProof="0" dirty="0" err="1"/>
              <a:t>nivel</a:t>
            </a:r>
            <a:endParaRPr lang="en-US" noProof="0" dirty="0"/>
          </a:p>
          <a:p>
            <a:pPr lvl="3"/>
            <a:r>
              <a:rPr lang="en-US" noProof="0" dirty="0"/>
              <a:t>Cuarto </a:t>
            </a:r>
            <a:r>
              <a:rPr lang="en-US" noProof="0" dirty="0" err="1"/>
              <a:t>nivel</a:t>
            </a:r>
            <a:endParaRPr lang="en-US" noProof="0" dirty="0"/>
          </a:p>
          <a:p>
            <a:pPr lvl="4"/>
            <a:r>
              <a:rPr lang="en-US" noProof="0" dirty="0"/>
              <a:t>Quinto </a:t>
            </a:r>
            <a:r>
              <a:rPr lang="en-US" noProof="0" dirty="0" err="1"/>
              <a:t>nivel</a:t>
            </a:r>
            <a:endParaRPr lang="en-US" noProof="0" dirty="0"/>
          </a:p>
        </p:txBody>
      </p:sp>
      <p:sp>
        <p:nvSpPr>
          <p:cNvPr id="6" name="Marcador de número de diapositiva 5">
            <a:extLst>
              <a:ext uri="{FF2B5EF4-FFF2-40B4-BE49-F238E27FC236}">
                <a16:creationId xmlns:a16="http://schemas.microsoft.com/office/drawing/2014/main" id="{1788259B-4842-1E43-B7D0-12F91EAD9915}"/>
              </a:ext>
            </a:extLst>
          </p:cNvPr>
          <p:cNvSpPr>
            <a:spLocks noGrp="1"/>
          </p:cNvSpPr>
          <p:nvPr>
            <p:ph type="sldNum" sz="quarter" idx="12"/>
          </p:nvPr>
        </p:nvSpPr>
        <p:spPr>
          <a:xfrm>
            <a:off x="4724400" y="6475903"/>
            <a:ext cx="2743200" cy="365125"/>
          </a:xfrm>
        </p:spPr>
        <p:txBody>
          <a:bodyPr/>
          <a:lstStyle>
            <a:lvl1pPr algn="ctr">
              <a:defRPr sz="1100">
                <a:solidFill>
                  <a:schemeClr val="bg1">
                    <a:lumMod val="50000"/>
                  </a:schemeClr>
                </a:solidFill>
                <a:latin typeface="Helvetica" pitchFamily="2" charset="0"/>
              </a:defRPr>
            </a:lvl1pPr>
          </a:lstStyle>
          <a:p>
            <a:fld id="{B2A3306B-DF89-7241-AA4A-C5D414DE877E}" type="slidenum">
              <a:rPr lang="en-US" noProof="0" smtClean="0"/>
              <a:pPr/>
              <a:t>‹Nº›</a:t>
            </a:fld>
            <a:endParaRPr lang="en-US" noProof="0"/>
          </a:p>
        </p:txBody>
      </p:sp>
      <p:sp>
        <p:nvSpPr>
          <p:cNvPr id="7" name="Rectángulo 6">
            <a:extLst>
              <a:ext uri="{FF2B5EF4-FFF2-40B4-BE49-F238E27FC236}">
                <a16:creationId xmlns:a16="http://schemas.microsoft.com/office/drawing/2014/main" id="{580C78BF-E21C-354A-9C92-7266CD408229}"/>
              </a:ext>
            </a:extLst>
          </p:cNvPr>
          <p:cNvSpPr/>
          <p:nvPr userDrawn="1"/>
        </p:nvSpPr>
        <p:spPr>
          <a:xfrm>
            <a:off x="2311400" y="0"/>
            <a:ext cx="284855" cy="1063256"/>
          </a:xfrm>
          <a:prstGeom prst="rect">
            <a:avLst/>
          </a:prstGeom>
          <a:solidFill>
            <a:srgbClr val="017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9" name="Imagen 8">
            <a:extLst>
              <a:ext uri="{FF2B5EF4-FFF2-40B4-BE49-F238E27FC236}">
                <a16:creationId xmlns:a16="http://schemas.microsoft.com/office/drawing/2014/main" id="{011A4D47-8711-D24E-AD7E-0499F09E982B}"/>
              </a:ext>
            </a:extLst>
          </p:cNvPr>
          <p:cNvPicPr>
            <a:picLocks noChangeAspect="1"/>
          </p:cNvPicPr>
          <p:nvPr userDrawn="1"/>
        </p:nvPicPr>
        <p:blipFill>
          <a:blip r:embed="rId2"/>
          <a:stretch>
            <a:fillRect/>
          </a:stretch>
        </p:blipFill>
        <p:spPr>
          <a:xfrm>
            <a:off x="10586484" y="6376628"/>
            <a:ext cx="1605516" cy="481371"/>
          </a:xfrm>
          <a:prstGeom prst="rect">
            <a:avLst/>
          </a:prstGeom>
        </p:spPr>
      </p:pic>
      <p:pic>
        <p:nvPicPr>
          <p:cNvPr id="14" name="Imagen 13">
            <a:extLst>
              <a:ext uri="{FF2B5EF4-FFF2-40B4-BE49-F238E27FC236}">
                <a16:creationId xmlns:a16="http://schemas.microsoft.com/office/drawing/2014/main" id="{91DF7F52-5C86-B345-9FAC-8F7B1DC224B0}"/>
              </a:ext>
            </a:extLst>
          </p:cNvPr>
          <p:cNvPicPr>
            <a:picLocks noChangeAspect="1"/>
          </p:cNvPicPr>
          <p:nvPr userDrawn="1"/>
        </p:nvPicPr>
        <p:blipFill>
          <a:blip r:embed="rId3"/>
          <a:stretch>
            <a:fillRect/>
          </a:stretch>
        </p:blipFill>
        <p:spPr>
          <a:xfrm>
            <a:off x="9131843" y="6475903"/>
            <a:ext cx="1351402" cy="282819"/>
          </a:xfrm>
          <a:prstGeom prst="rect">
            <a:avLst/>
          </a:prstGeom>
        </p:spPr>
      </p:pic>
      <p:sp>
        <p:nvSpPr>
          <p:cNvPr id="4" name="Rectángulo 3">
            <a:extLst>
              <a:ext uri="{FF2B5EF4-FFF2-40B4-BE49-F238E27FC236}">
                <a16:creationId xmlns:a16="http://schemas.microsoft.com/office/drawing/2014/main" id="{B5B569B9-DB06-2344-996D-8B07863AE585}"/>
              </a:ext>
            </a:extLst>
          </p:cNvPr>
          <p:cNvSpPr/>
          <p:nvPr userDrawn="1"/>
        </p:nvSpPr>
        <p:spPr>
          <a:xfrm>
            <a:off x="0" y="1"/>
            <a:ext cx="1981200" cy="6858000"/>
          </a:xfrm>
          <a:prstGeom prst="rect">
            <a:avLst/>
          </a:prstGeom>
          <a:solidFill>
            <a:srgbClr val="017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3886157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2_Blocks 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F0F9D2-06AE-8941-8635-20F496B30AA1}"/>
              </a:ext>
            </a:extLst>
          </p:cNvPr>
          <p:cNvSpPr>
            <a:spLocks noGrp="1"/>
          </p:cNvSpPr>
          <p:nvPr>
            <p:ph type="title" hasCustomPrompt="1"/>
          </p:nvPr>
        </p:nvSpPr>
        <p:spPr>
          <a:xfrm>
            <a:off x="840658" y="14581"/>
            <a:ext cx="6214320" cy="1063255"/>
          </a:xfrm>
        </p:spPr>
        <p:txBody>
          <a:bodyPr anchor="ctr">
            <a:noAutofit/>
          </a:bodyPr>
          <a:lstStyle>
            <a:lvl1pPr>
              <a:defRPr sz="3600">
                <a:solidFill>
                  <a:srgbClr val="017BC1"/>
                </a:solidFill>
                <a:latin typeface="Helvetica" pitchFamily="2" charset="0"/>
              </a:defRPr>
            </a:lvl1pPr>
          </a:lstStyle>
          <a:p>
            <a:r>
              <a:rPr lang="en-US" noProof="0" dirty="0"/>
              <a:t>Write here your title</a:t>
            </a:r>
          </a:p>
        </p:txBody>
      </p:sp>
      <p:sp>
        <p:nvSpPr>
          <p:cNvPr id="3" name="Marcador de contenido 2">
            <a:extLst>
              <a:ext uri="{FF2B5EF4-FFF2-40B4-BE49-F238E27FC236}">
                <a16:creationId xmlns:a16="http://schemas.microsoft.com/office/drawing/2014/main" id="{A05FE136-D6F5-6542-A0E0-86C3C9ACB4AF}"/>
              </a:ext>
            </a:extLst>
          </p:cNvPr>
          <p:cNvSpPr>
            <a:spLocks noGrp="1"/>
          </p:cNvSpPr>
          <p:nvPr>
            <p:ph idx="1" hasCustomPrompt="1"/>
          </p:nvPr>
        </p:nvSpPr>
        <p:spPr>
          <a:xfrm>
            <a:off x="324464" y="1490454"/>
            <a:ext cx="6730514" cy="4871593"/>
          </a:xfrm>
        </p:spPr>
        <p:txBody>
          <a:bodyPr/>
          <a:lstStyle>
            <a:lvl1pPr>
              <a:defRPr sz="2200">
                <a:latin typeface="Helvetica" pitchFamily="2" charset="0"/>
              </a:defRPr>
            </a:lvl1pPr>
            <a:lvl2pPr>
              <a:defRPr sz="2200">
                <a:latin typeface="Helvetica" pitchFamily="2" charset="0"/>
              </a:defRPr>
            </a:lvl2pPr>
            <a:lvl3pPr>
              <a:defRPr sz="2200">
                <a:latin typeface="Helvetica" pitchFamily="2" charset="0"/>
              </a:defRPr>
            </a:lvl3pPr>
            <a:lvl4pPr>
              <a:defRPr sz="2200">
                <a:latin typeface="Helvetica" pitchFamily="2" charset="0"/>
              </a:defRPr>
            </a:lvl4pPr>
            <a:lvl5pPr>
              <a:defRPr sz="2200">
                <a:latin typeface="Helvetica" pitchFamily="2" charset="0"/>
              </a:defRPr>
            </a:lvl5pPr>
          </a:lstStyle>
          <a:p>
            <a:pPr lvl="0"/>
            <a:r>
              <a:rPr lang="en-US" noProof="0" dirty="0"/>
              <a:t>Write here your main text</a:t>
            </a:r>
          </a:p>
          <a:p>
            <a:pPr lvl="1"/>
            <a:r>
              <a:rPr lang="en-US" noProof="0" dirty="0"/>
              <a:t>Segundo </a:t>
            </a:r>
            <a:r>
              <a:rPr lang="en-US" noProof="0" dirty="0" err="1"/>
              <a:t>nivel</a:t>
            </a:r>
            <a:endParaRPr lang="en-US" noProof="0" dirty="0"/>
          </a:p>
          <a:p>
            <a:pPr lvl="2"/>
            <a:r>
              <a:rPr lang="en-US" noProof="0" dirty="0" err="1"/>
              <a:t>Tercer</a:t>
            </a:r>
            <a:r>
              <a:rPr lang="en-US" noProof="0" dirty="0"/>
              <a:t> </a:t>
            </a:r>
            <a:r>
              <a:rPr lang="en-US" noProof="0" dirty="0" err="1"/>
              <a:t>nivel</a:t>
            </a:r>
            <a:endParaRPr lang="en-US" noProof="0" dirty="0"/>
          </a:p>
          <a:p>
            <a:pPr lvl="3"/>
            <a:r>
              <a:rPr lang="en-US" noProof="0" dirty="0"/>
              <a:t>Cuarto </a:t>
            </a:r>
            <a:r>
              <a:rPr lang="en-US" noProof="0" dirty="0" err="1"/>
              <a:t>nivel</a:t>
            </a:r>
            <a:endParaRPr lang="en-US" noProof="0" dirty="0"/>
          </a:p>
          <a:p>
            <a:pPr lvl="4"/>
            <a:r>
              <a:rPr lang="en-US" noProof="0" dirty="0"/>
              <a:t>Quinto </a:t>
            </a:r>
            <a:r>
              <a:rPr lang="en-US" noProof="0" dirty="0" err="1"/>
              <a:t>nivel</a:t>
            </a:r>
            <a:endParaRPr lang="en-US" noProof="0" dirty="0"/>
          </a:p>
        </p:txBody>
      </p:sp>
      <p:sp>
        <p:nvSpPr>
          <p:cNvPr id="6" name="Marcador de número de diapositiva 5">
            <a:extLst>
              <a:ext uri="{FF2B5EF4-FFF2-40B4-BE49-F238E27FC236}">
                <a16:creationId xmlns:a16="http://schemas.microsoft.com/office/drawing/2014/main" id="{1788259B-4842-1E43-B7D0-12F91EAD9915}"/>
              </a:ext>
            </a:extLst>
          </p:cNvPr>
          <p:cNvSpPr>
            <a:spLocks noGrp="1"/>
          </p:cNvSpPr>
          <p:nvPr>
            <p:ph type="sldNum" sz="quarter" idx="12"/>
          </p:nvPr>
        </p:nvSpPr>
        <p:spPr>
          <a:xfrm>
            <a:off x="4724400" y="6478294"/>
            <a:ext cx="2743200" cy="365125"/>
          </a:xfrm>
        </p:spPr>
        <p:txBody>
          <a:bodyPr/>
          <a:lstStyle>
            <a:lvl1pPr algn="ctr">
              <a:defRPr sz="1100">
                <a:solidFill>
                  <a:schemeClr val="bg1">
                    <a:lumMod val="50000"/>
                  </a:schemeClr>
                </a:solidFill>
                <a:latin typeface="Helvetica" pitchFamily="2" charset="0"/>
              </a:defRPr>
            </a:lvl1pPr>
          </a:lstStyle>
          <a:p>
            <a:fld id="{B2A3306B-DF89-7241-AA4A-C5D414DE877E}" type="slidenum">
              <a:rPr lang="en-US" noProof="0" smtClean="0"/>
              <a:pPr/>
              <a:t>‹Nº›</a:t>
            </a:fld>
            <a:endParaRPr lang="en-US" noProof="0"/>
          </a:p>
        </p:txBody>
      </p:sp>
      <p:sp>
        <p:nvSpPr>
          <p:cNvPr id="7" name="Rectángulo 6">
            <a:extLst>
              <a:ext uri="{FF2B5EF4-FFF2-40B4-BE49-F238E27FC236}">
                <a16:creationId xmlns:a16="http://schemas.microsoft.com/office/drawing/2014/main" id="{580C78BF-E21C-354A-9C92-7266CD408229}"/>
              </a:ext>
            </a:extLst>
          </p:cNvPr>
          <p:cNvSpPr/>
          <p:nvPr userDrawn="1"/>
        </p:nvSpPr>
        <p:spPr>
          <a:xfrm>
            <a:off x="324464" y="29161"/>
            <a:ext cx="284855" cy="1063256"/>
          </a:xfrm>
          <a:prstGeom prst="rect">
            <a:avLst/>
          </a:prstGeom>
          <a:solidFill>
            <a:srgbClr val="017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9" name="Imagen 8">
            <a:extLst>
              <a:ext uri="{FF2B5EF4-FFF2-40B4-BE49-F238E27FC236}">
                <a16:creationId xmlns:a16="http://schemas.microsoft.com/office/drawing/2014/main" id="{011A4D47-8711-D24E-AD7E-0499F09E982B}"/>
              </a:ext>
            </a:extLst>
          </p:cNvPr>
          <p:cNvPicPr>
            <a:picLocks noChangeAspect="1"/>
          </p:cNvPicPr>
          <p:nvPr userDrawn="1"/>
        </p:nvPicPr>
        <p:blipFill>
          <a:blip r:embed="rId2"/>
          <a:stretch>
            <a:fillRect/>
          </a:stretch>
        </p:blipFill>
        <p:spPr>
          <a:xfrm>
            <a:off x="10586484" y="6376628"/>
            <a:ext cx="1605516" cy="481371"/>
          </a:xfrm>
          <a:prstGeom prst="rect">
            <a:avLst/>
          </a:prstGeom>
        </p:spPr>
      </p:pic>
      <p:pic>
        <p:nvPicPr>
          <p:cNvPr id="14" name="Imagen 13">
            <a:extLst>
              <a:ext uri="{FF2B5EF4-FFF2-40B4-BE49-F238E27FC236}">
                <a16:creationId xmlns:a16="http://schemas.microsoft.com/office/drawing/2014/main" id="{91DF7F52-5C86-B345-9FAC-8F7B1DC224B0}"/>
              </a:ext>
            </a:extLst>
          </p:cNvPr>
          <p:cNvPicPr>
            <a:picLocks noChangeAspect="1"/>
          </p:cNvPicPr>
          <p:nvPr userDrawn="1"/>
        </p:nvPicPr>
        <p:blipFill>
          <a:blip r:embed="rId3"/>
          <a:stretch>
            <a:fillRect/>
          </a:stretch>
        </p:blipFill>
        <p:spPr>
          <a:xfrm>
            <a:off x="9131843" y="6475903"/>
            <a:ext cx="1351402" cy="282819"/>
          </a:xfrm>
          <a:prstGeom prst="rect">
            <a:avLst/>
          </a:prstGeom>
        </p:spPr>
      </p:pic>
      <p:sp>
        <p:nvSpPr>
          <p:cNvPr id="4" name="Rectángulo 3">
            <a:extLst>
              <a:ext uri="{FF2B5EF4-FFF2-40B4-BE49-F238E27FC236}">
                <a16:creationId xmlns:a16="http://schemas.microsoft.com/office/drawing/2014/main" id="{B5B569B9-DB06-2344-996D-8B07863AE585}"/>
              </a:ext>
            </a:extLst>
          </p:cNvPr>
          <p:cNvSpPr/>
          <p:nvPr userDrawn="1"/>
        </p:nvSpPr>
        <p:spPr>
          <a:xfrm>
            <a:off x="7467600" y="0"/>
            <a:ext cx="4724400" cy="6858000"/>
          </a:xfrm>
          <a:prstGeom prst="rect">
            <a:avLst/>
          </a:prstGeom>
          <a:solidFill>
            <a:srgbClr val="017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Imagen 9">
            <a:extLst>
              <a:ext uri="{FF2B5EF4-FFF2-40B4-BE49-F238E27FC236}">
                <a16:creationId xmlns:a16="http://schemas.microsoft.com/office/drawing/2014/main" id="{CB2D6F95-7192-4747-BEE4-F0EF4E1189D5}"/>
              </a:ext>
            </a:extLst>
          </p:cNvPr>
          <p:cNvPicPr>
            <a:picLocks noChangeAspect="1"/>
          </p:cNvPicPr>
          <p:nvPr userDrawn="1"/>
        </p:nvPicPr>
        <p:blipFill>
          <a:blip r:embed="rId4"/>
          <a:srcRect/>
          <a:stretch/>
        </p:blipFill>
        <p:spPr>
          <a:xfrm>
            <a:off x="10589318" y="6362048"/>
            <a:ext cx="1602682" cy="481371"/>
          </a:xfrm>
          <a:prstGeom prst="rect">
            <a:avLst/>
          </a:prstGeom>
        </p:spPr>
      </p:pic>
      <p:pic>
        <p:nvPicPr>
          <p:cNvPr id="11" name="Imagen 10">
            <a:extLst>
              <a:ext uri="{FF2B5EF4-FFF2-40B4-BE49-F238E27FC236}">
                <a16:creationId xmlns:a16="http://schemas.microsoft.com/office/drawing/2014/main" id="{D0EFAAE5-B8B5-C548-B579-89CC26713154}"/>
              </a:ext>
            </a:extLst>
          </p:cNvPr>
          <p:cNvPicPr>
            <a:picLocks noChangeAspect="1"/>
          </p:cNvPicPr>
          <p:nvPr userDrawn="1"/>
        </p:nvPicPr>
        <p:blipFill>
          <a:blip r:embed="rId5"/>
          <a:srcRect/>
          <a:stretch/>
        </p:blipFill>
        <p:spPr>
          <a:xfrm>
            <a:off x="9240425" y="6461323"/>
            <a:ext cx="1216371" cy="282819"/>
          </a:xfrm>
          <a:prstGeom prst="rect">
            <a:avLst/>
          </a:prstGeom>
        </p:spPr>
      </p:pic>
    </p:spTree>
    <p:extLst>
      <p:ext uri="{BB962C8B-B14F-4D97-AF65-F5344CB8AC3E}">
        <p14:creationId xmlns:p14="http://schemas.microsoft.com/office/powerpoint/2010/main" val="32161208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7_Blocks 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F0F9D2-06AE-8941-8635-20F496B30AA1}"/>
              </a:ext>
            </a:extLst>
          </p:cNvPr>
          <p:cNvSpPr>
            <a:spLocks noGrp="1"/>
          </p:cNvSpPr>
          <p:nvPr>
            <p:ph type="title" hasCustomPrompt="1"/>
          </p:nvPr>
        </p:nvSpPr>
        <p:spPr>
          <a:xfrm>
            <a:off x="840658" y="14581"/>
            <a:ext cx="9497142" cy="1063255"/>
          </a:xfrm>
        </p:spPr>
        <p:txBody>
          <a:bodyPr anchor="ctr">
            <a:noAutofit/>
          </a:bodyPr>
          <a:lstStyle>
            <a:lvl1pPr>
              <a:defRPr sz="3600">
                <a:solidFill>
                  <a:srgbClr val="017BC1"/>
                </a:solidFill>
                <a:latin typeface="Helvetica" pitchFamily="2" charset="0"/>
              </a:defRPr>
            </a:lvl1pPr>
          </a:lstStyle>
          <a:p>
            <a:r>
              <a:rPr lang="en-US" noProof="0" dirty="0"/>
              <a:t>Write here your title</a:t>
            </a:r>
          </a:p>
        </p:txBody>
      </p:sp>
      <p:sp>
        <p:nvSpPr>
          <p:cNvPr id="3" name="Marcador de contenido 2">
            <a:extLst>
              <a:ext uri="{FF2B5EF4-FFF2-40B4-BE49-F238E27FC236}">
                <a16:creationId xmlns:a16="http://schemas.microsoft.com/office/drawing/2014/main" id="{A05FE136-D6F5-6542-A0E0-86C3C9ACB4AF}"/>
              </a:ext>
            </a:extLst>
          </p:cNvPr>
          <p:cNvSpPr>
            <a:spLocks noGrp="1"/>
          </p:cNvSpPr>
          <p:nvPr>
            <p:ph idx="1" hasCustomPrompt="1"/>
          </p:nvPr>
        </p:nvSpPr>
        <p:spPr>
          <a:xfrm>
            <a:off x="324464" y="1490454"/>
            <a:ext cx="10013336" cy="4871593"/>
          </a:xfrm>
        </p:spPr>
        <p:txBody>
          <a:bodyPr/>
          <a:lstStyle>
            <a:lvl1pPr>
              <a:defRPr sz="2200">
                <a:latin typeface="Helvetica" pitchFamily="2" charset="0"/>
              </a:defRPr>
            </a:lvl1pPr>
            <a:lvl2pPr>
              <a:defRPr sz="2200">
                <a:latin typeface="Helvetica" pitchFamily="2" charset="0"/>
              </a:defRPr>
            </a:lvl2pPr>
            <a:lvl3pPr>
              <a:defRPr sz="2200">
                <a:latin typeface="Helvetica" pitchFamily="2" charset="0"/>
              </a:defRPr>
            </a:lvl3pPr>
            <a:lvl4pPr>
              <a:defRPr sz="2200">
                <a:latin typeface="Helvetica" pitchFamily="2" charset="0"/>
              </a:defRPr>
            </a:lvl4pPr>
            <a:lvl5pPr>
              <a:defRPr sz="2200">
                <a:latin typeface="Helvetica" pitchFamily="2" charset="0"/>
              </a:defRPr>
            </a:lvl5pPr>
          </a:lstStyle>
          <a:p>
            <a:pPr lvl="0"/>
            <a:r>
              <a:rPr lang="en-US" noProof="0" dirty="0"/>
              <a:t>Write here your main text</a:t>
            </a:r>
          </a:p>
          <a:p>
            <a:pPr lvl="1"/>
            <a:r>
              <a:rPr lang="en-US" noProof="0" dirty="0"/>
              <a:t>Segundo </a:t>
            </a:r>
            <a:r>
              <a:rPr lang="en-US" noProof="0" dirty="0" err="1"/>
              <a:t>nivel</a:t>
            </a:r>
            <a:endParaRPr lang="en-US" noProof="0" dirty="0"/>
          </a:p>
          <a:p>
            <a:pPr lvl="2"/>
            <a:r>
              <a:rPr lang="en-US" noProof="0" dirty="0" err="1"/>
              <a:t>Tercer</a:t>
            </a:r>
            <a:r>
              <a:rPr lang="en-US" noProof="0" dirty="0"/>
              <a:t> </a:t>
            </a:r>
            <a:r>
              <a:rPr lang="en-US" noProof="0" dirty="0" err="1"/>
              <a:t>nivel</a:t>
            </a:r>
            <a:endParaRPr lang="en-US" noProof="0" dirty="0"/>
          </a:p>
          <a:p>
            <a:pPr lvl="3"/>
            <a:r>
              <a:rPr lang="en-US" noProof="0" dirty="0"/>
              <a:t>Cuarto </a:t>
            </a:r>
            <a:r>
              <a:rPr lang="en-US" noProof="0" dirty="0" err="1"/>
              <a:t>nivel</a:t>
            </a:r>
            <a:endParaRPr lang="en-US" noProof="0" dirty="0"/>
          </a:p>
          <a:p>
            <a:pPr lvl="4"/>
            <a:r>
              <a:rPr lang="en-US" noProof="0" dirty="0"/>
              <a:t>Quinto </a:t>
            </a:r>
            <a:r>
              <a:rPr lang="en-US" noProof="0" dirty="0" err="1"/>
              <a:t>nivel</a:t>
            </a:r>
            <a:endParaRPr lang="en-US" noProof="0" dirty="0"/>
          </a:p>
        </p:txBody>
      </p:sp>
      <p:sp>
        <p:nvSpPr>
          <p:cNvPr id="6" name="Marcador de número de diapositiva 5">
            <a:extLst>
              <a:ext uri="{FF2B5EF4-FFF2-40B4-BE49-F238E27FC236}">
                <a16:creationId xmlns:a16="http://schemas.microsoft.com/office/drawing/2014/main" id="{1788259B-4842-1E43-B7D0-12F91EAD9915}"/>
              </a:ext>
            </a:extLst>
          </p:cNvPr>
          <p:cNvSpPr>
            <a:spLocks noGrp="1"/>
          </p:cNvSpPr>
          <p:nvPr>
            <p:ph type="sldNum" sz="quarter" idx="12"/>
          </p:nvPr>
        </p:nvSpPr>
        <p:spPr>
          <a:xfrm>
            <a:off x="4724400" y="6478294"/>
            <a:ext cx="2743200" cy="365125"/>
          </a:xfrm>
        </p:spPr>
        <p:txBody>
          <a:bodyPr/>
          <a:lstStyle>
            <a:lvl1pPr algn="ctr">
              <a:defRPr sz="1100">
                <a:solidFill>
                  <a:schemeClr val="bg1">
                    <a:lumMod val="50000"/>
                  </a:schemeClr>
                </a:solidFill>
                <a:latin typeface="Helvetica" pitchFamily="2" charset="0"/>
              </a:defRPr>
            </a:lvl1pPr>
          </a:lstStyle>
          <a:p>
            <a:fld id="{B2A3306B-DF89-7241-AA4A-C5D414DE877E}" type="slidenum">
              <a:rPr lang="en-US" noProof="0" smtClean="0"/>
              <a:pPr/>
              <a:t>‹Nº›</a:t>
            </a:fld>
            <a:endParaRPr lang="en-US" noProof="0"/>
          </a:p>
        </p:txBody>
      </p:sp>
      <p:sp>
        <p:nvSpPr>
          <p:cNvPr id="7" name="Rectángulo 6">
            <a:extLst>
              <a:ext uri="{FF2B5EF4-FFF2-40B4-BE49-F238E27FC236}">
                <a16:creationId xmlns:a16="http://schemas.microsoft.com/office/drawing/2014/main" id="{580C78BF-E21C-354A-9C92-7266CD408229}"/>
              </a:ext>
            </a:extLst>
          </p:cNvPr>
          <p:cNvSpPr/>
          <p:nvPr userDrawn="1"/>
        </p:nvSpPr>
        <p:spPr>
          <a:xfrm>
            <a:off x="324464" y="29161"/>
            <a:ext cx="284855" cy="1063256"/>
          </a:xfrm>
          <a:prstGeom prst="rect">
            <a:avLst/>
          </a:prstGeom>
          <a:solidFill>
            <a:srgbClr val="017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9" name="Imagen 8">
            <a:extLst>
              <a:ext uri="{FF2B5EF4-FFF2-40B4-BE49-F238E27FC236}">
                <a16:creationId xmlns:a16="http://schemas.microsoft.com/office/drawing/2014/main" id="{011A4D47-8711-D24E-AD7E-0499F09E982B}"/>
              </a:ext>
            </a:extLst>
          </p:cNvPr>
          <p:cNvPicPr>
            <a:picLocks noChangeAspect="1"/>
          </p:cNvPicPr>
          <p:nvPr userDrawn="1"/>
        </p:nvPicPr>
        <p:blipFill>
          <a:blip r:embed="rId2"/>
          <a:stretch>
            <a:fillRect/>
          </a:stretch>
        </p:blipFill>
        <p:spPr>
          <a:xfrm>
            <a:off x="10586484" y="6376628"/>
            <a:ext cx="1605516" cy="481371"/>
          </a:xfrm>
          <a:prstGeom prst="rect">
            <a:avLst/>
          </a:prstGeom>
        </p:spPr>
      </p:pic>
      <p:pic>
        <p:nvPicPr>
          <p:cNvPr id="14" name="Imagen 13">
            <a:extLst>
              <a:ext uri="{FF2B5EF4-FFF2-40B4-BE49-F238E27FC236}">
                <a16:creationId xmlns:a16="http://schemas.microsoft.com/office/drawing/2014/main" id="{91DF7F52-5C86-B345-9FAC-8F7B1DC224B0}"/>
              </a:ext>
            </a:extLst>
          </p:cNvPr>
          <p:cNvPicPr>
            <a:picLocks noChangeAspect="1"/>
          </p:cNvPicPr>
          <p:nvPr userDrawn="1"/>
        </p:nvPicPr>
        <p:blipFill>
          <a:blip r:embed="rId3"/>
          <a:stretch>
            <a:fillRect/>
          </a:stretch>
        </p:blipFill>
        <p:spPr>
          <a:xfrm>
            <a:off x="9131843" y="6475903"/>
            <a:ext cx="1351402" cy="282819"/>
          </a:xfrm>
          <a:prstGeom prst="rect">
            <a:avLst/>
          </a:prstGeom>
        </p:spPr>
      </p:pic>
      <p:sp>
        <p:nvSpPr>
          <p:cNvPr id="4" name="Rectángulo 3">
            <a:extLst>
              <a:ext uri="{FF2B5EF4-FFF2-40B4-BE49-F238E27FC236}">
                <a16:creationId xmlns:a16="http://schemas.microsoft.com/office/drawing/2014/main" id="{B5B569B9-DB06-2344-996D-8B07863AE585}"/>
              </a:ext>
            </a:extLst>
          </p:cNvPr>
          <p:cNvSpPr/>
          <p:nvPr userDrawn="1"/>
        </p:nvSpPr>
        <p:spPr>
          <a:xfrm>
            <a:off x="10586484" y="0"/>
            <a:ext cx="1605516" cy="6858000"/>
          </a:xfrm>
          <a:prstGeom prst="rect">
            <a:avLst/>
          </a:prstGeom>
          <a:solidFill>
            <a:srgbClr val="017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Imagen 9">
            <a:extLst>
              <a:ext uri="{FF2B5EF4-FFF2-40B4-BE49-F238E27FC236}">
                <a16:creationId xmlns:a16="http://schemas.microsoft.com/office/drawing/2014/main" id="{CB2D6F95-7192-4747-BEE4-F0EF4E1189D5}"/>
              </a:ext>
            </a:extLst>
          </p:cNvPr>
          <p:cNvPicPr>
            <a:picLocks noChangeAspect="1"/>
          </p:cNvPicPr>
          <p:nvPr userDrawn="1"/>
        </p:nvPicPr>
        <p:blipFill>
          <a:blip r:embed="rId4"/>
          <a:srcRect/>
          <a:stretch/>
        </p:blipFill>
        <p:spPr>
          <a:xfrm>
            <a:off x="10589318" y="6362048"/>
            <a:ext cx="1602682" cy="481371"/>
          </a:xfrm>
          <a:prstGeom prst="rect">
            <a:avLst/>
          </a:prstGeom>
        </p:spPr>
      </p:pic>
      <p:pic>
        <p:nvPicPr>
          <p:cNvPr id="11" name="Imagen 10">
            <a:extLst>
              <a:ext uri="{FF2B5EF4-FFF2-40B4-BE49-F238E27FC236}">
                <a16:creationId xmlns:a16="http://schemas.microsoft.com/office/drawing/2014/main" id="{D0EFAAE5-B8B5-C548-B579-89CC26713154}"/>
              </a:ext>
            </a:extLst>
          </p:cNvPr>
          <p:cNvPicPr>
            <a:picLocks noChangeAspect="1"/>
          </p:cNvPicPr>
          <p:nvPr userDrawn="1"/>
        </p:nvPicPr>
        <p:blipFill>
          <a:blip r:embed="rId5"/>
          <a:srcRect/>
          <a:stretch/>
        </p:blipFill>
        <p:spPr>
          <a:xfrm>
            <a:off x="9240425" y="6461323"/>
            <a:ext cx="1216371" cy="282819"/>
          </a:xfrm>
          <a:prstGeom prst="rect">
            <a:avLst/>
          </a:prstGeom>
        </p:spPr>
      </p:pic>
    </p:spTree>
    <p:extLst>
      <p:ext uri="{BB962C8B-B14F-4D97-AF65-F5344CB8AC3E}">
        <p14:creationId xmlns:p14="http://schemas.microsoft.com/office/powerpoint/2010/main" val="27396971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1_Blocks 1 Blue">
    <p:bg>
      <p:bgPr>
        <a:solidFill>
          <a:srgbClr val="017BC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F0F9D2-06AE-8941-8635-20F496B30AA1}"/>
              </a:ext>
            </a:extLst>
          </p:cNvPr>
          <p:cNvSpPr>
            <a:spLocks noGrp="1"/>
          </p:cNvSpPr>
          <p:nvPr>
            <p:ph type="title" hasCustomPrompt="1"/>
          </p:nvPr>
        </p:nvSpPr>
        <p:spPr>
          <a:xfrm>
            <a:off x="5619135" y="14581"/>
            <a:ext cx="6229069" cy="1063255"/>
          </a:xfrm>
        </p:spPr>
        <p:txBody>
          <a:bodyPr anchor="ctr">
            <a:noAutofit/>
          </a:bodyPr>
          <a:lstStyle>
            <a:lvl1pPr>
              <a:defRPr sz="3600">
                <a:solidFill>
                  <a:schemeClr val="bg1"/>
                </a:solidFill>
                <a:latin typeface="Helvetica" pitchFamily="2" charset="0"/>
              </a:defRPr>
            </a:lvl1pPr>
          </a:lstStyle>
          <a:p>
            <a:r>
              <a:rPr lang="en-US" noProof="0" dirty="0"/>
              <a:t>Write here your title</a:t>
            </a:r>
          </a:p>
        </p:txBody>
      </p:sp>
      <p:sp>
        <p:nvSpPr>
          <p:cNvPr id="3" name="Marcador de contenido 2">
            <a:extLst>
              <a:ext uri="{FF2B5EF4-FFF2-40B4-BE49-F238E27FC236}">
                <a16:creationId xmlns:a16="http://schemas.microsoft.com/office/drawing/2014/main" id="{A05FE136-D6F5-6542-A0E0-86C3C9ACB4AF}"/>
              </a:ext>
            </a:extLst>
          </p:cNvPr>
          <p:cNvSpPr>
            <a:spLocks noGrp="1"/>
          </p:cNvSpPr>
          <p:nvPr>
            <p:ph idx="1" hasCustomPrompt="1"/>
          </p:nvPr>
        </p:nvSpPr>
        <p:spPr>
          <a:xfrm>
            <a:off x="5147188" y="1475874"/>
            <a:ext cx="6701016" cy="4871593"/>
          </a:xfrm>
        </p:spPr>
        <p:txBody>
          <a:bodyPr/>
          <a:lstStyle>
            <a:lvl1pPr>
              <a:defRPr sz="2200">
                <a:solidFill>
                  <a:schemeClr val="bg1"/>
                </a:solidFill>
                <a:latin typeface="Helvetica" pitchFamily="2" charset="0"/>
              </a:defRPr>
            </a:lvl1pPr>
            <a:lvl2pPr>
              <a:defRPr sz="2200">
                <a:solidFill>
                  <a:schemeClr val="bg1"/>
                </a:solidFill>
                <a:latin typeface="Helvetica" pitchFamily="2" charset="0"/>
              </a:defRPr>
            </a:lvl2pPr>
            <a:lvl3pPr>
              <a:defRPr sz="2200">
                <a:solidFill>
                  <a:schemeClr val="bg1"/>
                </a:solidFill>
                <a:latin typeface="Helvetica" pitchFamily="2" charset="0"/>
              </a:defRPr>
            </a:lvl3pPr>
            <a:lvl4pPr>
              <a:defRPr sz="2200">
                <a:solidFill>
                  <a:schemeClr val="bg1"/>
                </a:solidFill>
                <a:latin typeface="Helvetica" pitchFamily="2" charset="0"/>
              </a:defRPr>
            </a:lvl4pPr>
            <a:lvl5pPr>
              <a:defRPr sz="2200">
                <a:solidFill>
                  <a:schemeClr val="bg1"/>
                </a:solidFill>
                <a:latin typeface="Helvetica" pitchFamily="2" charset="0"/>
              </a:defRPr>
            </a:lvl5pPr>
          </a:lstStyle>
          <a:p>
            <a:pPr lvl="0"/>
            <a:r>
              <a:rPr lang="en-US" noProof="0" dirty="0"/>
              <a:t>Write here your main text</a:t>
            </a:r>
          </a:p>
          <a:p>
            <a:pPr lvl="1"/>
            <a:r>
              <a:rPr lang="en-US" noProof="0" dirty="0"/>
              <a:t>Segundo </a:t>
            </a:r>
            <a:r>
              <a:rPr lang="en-US" noProof="0" dirty="0" err="1"/>
              <a:t>nivel</a:t>
            </a:r>
            <a:endParaRPr lang="en-US" noProof="0" dirty="0"/>
          </a:p>
          <a:p>
            <a:pPr lvl="2"/>
            <a:r>
              <a:rPr lang="en-US" noProof="0" dirty="0" err="1"/>
              <a:t>Tercer</a:t>
            </a:r>
            <a:r>
              <a:rPr lang="en-US" noProof="0" dirty="0"/>
              <a:t> </a:t>
            </a:r>
            <a:r>
              <a:rPr lang="en-US" noProof="0" dirty="0" err="1"/>
              <a:t>nivel</a:t>
            </a:r>
            <a:endParaRPr lang="en-US" noProof="0" dirty="0"/>
          </a:p>
          <a:p>
            <a:pPr lvl="3"/>
            <a:r>
              <a:rPr lang="en-US" noProof="0" dirty="0"/>
              <a:t>Cuarto </a:t>
            </a:r>
            <a:r>
              <a:rPr lang="en-US" noProof="0" dirty="0" err="1"/>
              <a:t>nivel</a:t>
            </a:r>
            <a:endParaRPr lang="en-US" noProof="0" dirty="0"/>
          </a:p>
          <a:p>
            <a:pPr lvl="4"/>
            <a:r>
              <a:rPr lang="en-US" noProof="0" dirty="0"/>
              <a:t>Quinto </a:t>
            </a:r>
            <a:r>
              <a:rPr lang="en-US" noProof="0" dirty="0" err="1"/>
              <a:t>nivel</a:t>
            </a:r>
            <a:endParaRPr lang="en-US" noProof="0" dirty="0"/>
          </a:p>
        </p:txBody>
      </p:sp>
      <p:sp>
        <p:nvSpPr>
          <p:cNvPr id="7" name="Rectángulo 6">
            <a:extLst>
              <a:ext uri="{FF2B5EF4-FFF2-40B4-BE49-F238E27FC236}">
                <a16:creationId xmlns:a16="http://schemas.microsoft.com/office/drawing/2014/main" id="{580C78BF-E21C-354A-9C92-7266CD408229}"/>
              </a:ext>
            </a:extLst>
          </p:cNvPr>
          <p:cNvSpPr/>
          <p:nvPr userDrawn="1"/>
        </p:nvSpPr>
        <p:spPr>
          <a:xfrm>
            <a:off x="5093339" y="0"/>
            <a:ext cx="284855" cy="1063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12" name="Imagen 11">
            <a:extLst>
              <a:ext uri="{FF2B5EF4-FFF2-40B4-BE49-F238E27FC236}">
                <a16:creationId xmlns:a16="http://schemas.microsoft.com/office/drawing/2014/main" id="{0921F01F-073C-DB46-B26B-C53576538F20}"/>
              </a:ext>
            </a:extLst>
          </p:cNvPr>
          <p:cNvPicPr>
            <a:picLocks noChangeAspect="1"/>
          </p:cNvPicPr>
          <p:nvPr userDrawn="1"/>
        </p:nvPicPr>
        <p:blipFill>
          <a:blip r:embed="rId2"/>
          <a:srcRect/>
          <a:stretch/>
        </p:blipFill>
        <p:spPr>
          <a:xfrm>
            <a:off x="10589318" y="6362048"/>
            <a:ext cx="1602682" cy="481371"/>
          </a:xfrm>
          <a:prstGeom prst="rect">
            <a:avLst/>
          </a:prstGeom>
        </p:spPr>
      </p:pic>
      <p:pic>
        <p:nvPicPr>
          <p:cNvPr id="15" name="Imagen 14">
            <a:extLst>
              <a:ext uri="{FF2B5EF4-FFF2-40B4-BE49-F238E27FC236}">
                <a16:creationId xmlns:a16="http://schemas.microsoft.com/office/drawing/2014/main" id="{D5DCFF95-8B9A-664F-A2DB-EE3FF8D9FB79}"/>
              </a:ext>
            </a:extLst>
          </p:cNvPr>
          <p:cNvPicPr>
            <a:picLocks noChangeAspect="1"/>
          </p:cNvPicPr>
          <p:nvPr userDrawn="1"/>
        </p:nvPicPr>
        <p:blipFill>
          <a:blip r:embed="rId3"/>
          <a:srcRect/>
          <a:stretch/>
        </p:blipFill>
        <p:spPr>
          <a:xfrm>
            <a:off x="9240425" y="6461323"/>
            <a:ext cx="1216371" cy="282819"/>
          </a:xfrm>
          <a:prstGeom prst="rect">
            <a:avLst/>
          </a:prstGeom>
        </p:spPr>
      </p:pic>
      <p:sp>
        <p:nvSpPr>
          <p:cNvPr id="8" name="Rectángulo 7">
            <a:extLst>
              <a:ext uri="{FF2B5EF4-FFF2-40B4-BE49-F238E27FC236}">
                <a16:creationId xmlns:a16="http://schemas.microsoft.com/office/drawing/2014/main" id="{44502EEC-20A1-2D4B-9E91-3F84E85B68D2}"/>
              </a:ext>
            </a:extLst>
          </p:cNvPr>
          <p:cNvSpPr/>
          <p:nvPr userDrawn="1"/>
        </p:nvSpPr>
        <p:spPr>
          <a:xfrm>
            <a:off x="0" y="1"/>
            <a:ext cx="468998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37177668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2_Blocks 1 Blue">
    <p:bg>
      <p:bgPr>
        <a:solidFill>
          <a:srgbClr val="017BC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F0F9D2-06AE-8941-8635-20F496B30AA1}"/>
              </a:ext>
            </a:extLst>
          </p:cNvPr>
          <p:cNvSpPr>
            <a:spLocks noGrp="1"/>
          </p:cNvSpPr>
          <p:nvPr>
            <p:ph type="title" hasCustomPrompt="1"/>
          </p:nvPr>
        </p:nvSpPr>
        <p:spPr>
          <a:xfrm>
            <a:off x="811161" y="14581"/>
            <a:ext cx="6229069" cy="1063255"/>
          </a:xfrm>
        </p:spPr>
        <p:txBody>
          <a:bodyPr anchor="ctr">
            <a:noAutofit/>
          </a:bodyPr>
          <a:lstStyle>
            <a:lvl1pPr>
              <a:defRPr sz="3600">
                <a:solidFill>
                  <a:schemeClr val="bg1"/>
                </a:solidFill>
                <a:latin typeface="Helvetica" pitchFamily="2" charset="0"/>
              </a:defRPr>
            </a:lvl1pPr>
          </a:lstStyle>
          <a:p>
            <a:r>
              <a:rPr lang="en-US" noProof="0" dirty="0"/>
              <a:t>Write here your title</a:t>
            </a:r>
          </a:p>
        </p:txBody>
      </p:sp>
      <p:sp>
        <p:nvSpPr>
          <p:cNvPr id="3" name="Marcador de contenido 2">
            <a:extLst>
              <a:ext uri="{FF2B5EF4-FFF2-40B4-BE49-F238E27FC236}">
                <a16:creationId xmlns:a16="http://schemas.microsoft.com/office/drawing/2014/main" id="{A05FE136-D6F5-6542-A0E0-86C3C9ACB4AF}"/>
              </a:ext>
            </a:extLst>
          </p:cNvPr>
          <p:cNvSpPr>
            <a:spLocks noGrp="1"/>
          </p:cNvSpPr>
          <p:nvPr>
            <p:ph idx="1" hasCustomPrompt="1"/>
          </p:nvPr>
        </p:nvSpPr>
        <p:spPr>
          <a:xfrm>
            <a:off x="339214" y="1475874"/>
            <a:ext cx="6701016" cy="4886173"/>
          </a:xfrm>
        </p:spPr>
        <p:txBody>
          <a:bodyPr/>
          <a:lstStyle>
            <a:lvl1pPr>
              <a:defRPr sz="2200">
                <a:solidFill>
                  <a:schemeClr val="bg1"/>
                </a:solidFill>
                <a:latin typeface="Helvetica" pitchFamily="2" charset="0"/>
              </a:defRPr>
            </a:lvl1pPr>
            <a:lvl2pPr>
              <a:defRPr sz="2200">
                <a:solidFill>
                  <a:schemeClr val="bg1"/>
                </a:solidFill>
                <a:latin typeface="Helvetica" pitchFamily="2" charset="0"/>
              </a:defRPr>
            </a:lvl2pPr>
            <a:lvl3pPr>
              <a:defRPr sz="2200">
                <a:solidFill>
                  <a:schemeClr val="bg1"/>
                </a:solidFill>
                <a:latin typeface="Helvetica" pitchFamily="2" charset="0"/>
              </a:defRPr>
            </a:lvl3pPr>
            <a:lvl4pPr>
              <a:defRPr sz="2200">
                <a:solidFill>
                  <a:schemeClr val="bg1"/>
                </a:solidFill>
                <a:latin typeface="Helvetica" pitchFamily="2" charset="0"/>
              </a:defRPr>
            </a:lvl4pPr>
            <a:lvl5pPr>
              <a:defRPr sz="2200">
                <a:solidFill>
                  <a:schemeClr val="bg1"/>
                </a:solidFill>
                <a:latin typeface="Helvetica" pitchFamily="2" charset="0"/>
              </a:defRPr>
            </a:lvl5pPr>
          </a:lstStyle>
          <a:p>
            <a:pPr lvl="0"/>
            <a:r>
              <a:rPr lang="en-US" noProof="0" dirty="0"/>
              <a:t>Write here your main text</a:t>
            </a:r>
          </a:p>
          <a:p>
            <a:pPr lvl="1"/>
            <a:r>
              <a:rPr lang="en-US" noProof="0" dirty="0"/>
              <a:t>Segundo </a:t>
            </a:r>
            <a:r>
              <a:rPr lang="en-US" noProof="0" dirty="0" err="1"/>
              <a:t>nivel</a:t>
            </a:r>
            <a:endParaRPr lang="en-US" noProof="0" dirty="0"/>
          </a:p>
          <a:p>
            <a:pPr lvl="2"/>
            <a:r>
              <a:rPr lang="en-US" noProof="0" dirty="0" err="1"/>
              <a:t>Tercer</a:t>
            </a:r>
            <a:r>
              <a:rPr lang="en-US" noProof="0" dirty="0"/>
              <a:t> </a:t>
            </a:r>
            <a:r>
              <a:rPr lang="en-US" noProof="0" dirty="0" err="1"/>
              <a:t>nivel</a:t>
            </a:r>
            <a:endParaRPr lang="en-US" noProof="0" dirty="0"/>
          </a:p>
          <a:p>
            <a:pPr lvl="3"/>
            <a:r>
              <a:rPr lang="en-US" noProof="0" dirty="0"/>
              <a:t>Cuarto </a:t>
            </a:r>
            <a:r>
              <a:rPr lang="en-US" noProof="0" dirty="0" err="1"/>
              <a:t>nivel</a:t>
            </a:r>
            <a:endParaRPr lang="en-US" noProof="0" dirty="0"/>
          </a:p>
          <a:p>
            <a:pPr lvl="4"/>
            <a:r>
              <a:rPr lang="en-US" noProof="0" dirty="0"/>
              <a:t>Quinto </a:t>
            </a:r>
            <a:r>
              <a:rPr lang="en-US" noProof="0" dirty="0" err="1"/>
              <a:t>nivel</a:t>
            </a:r>
            <a:endParaRPr lang="en-US" noProof="0" dirty="0"/>
          </a:p>
        </p:txBody>
      </p:sp>
      <p:sp>
        <p:nvSpPr>
          <p:cNvPr id="7" name="Rectángulo 6">
            <a:extLst>
              <a:ext uri="{FF2B5EF4-FFF2-40B4-BE49-F238E27FC236}">
                <a16:creationId xmlns:a16="http://schemas.microsoft.com/office/drawing/2014/main" id="{580C78BF-E21C-354A-9C92-7266CD408229}"/>
              </a:ext>
            </a:extLst>
          </p:cNvPr>
          <p:cNvSpPr/>
          <p:nvPr userDrawn="1"/>
        </p:nvSpPr>
        <p:spPr>
          <a:xfrm>
            <a:off x="285365" y="0"/>
            <a:ext cx="284855" cy="1063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12" name="Imagen 11">
            <a:extLst>
              <a:ext uri="{FF2B5EF4-FFF2-40B4-BE49-F238E27FC236}">
                <a16:creationId xmlns:a16="http://schemas.microsoft.com/office/drawing/2014/main" id="{0921F01F-073C-DB46-B26B-C53576538F20}"/>
              </a:ext>
            </a:extLst>
          </p:cNvPr>
          <p:cNvPicPr>
            <a:picLocks noChangeAspect="1"/>
          </p:cNvPicPr>
          <p:nvPr userDrawn="1"/>
        </p:nvPicPr>
        <p:blipFill>
          <a:blip r:embed="rId2"/>
          <a:srcRect/>
          <a:stretch/>
        </p:blipFill>
        <p:spPr>
          <a:xfrm>
            <a:off x="10589318" y="6362048"/>
            <a:ext cx="1602682" cy="481371"/>
          </a:xfrm>
          <a:prstGeom prst="rect">
            <a:avLst/>
          </a:prstGeom>
        </p:spPr>
      </p:pic>
      <p:pic>
        <p:nvPicPr>
          <p:cNvPr id="15" name="Imagen 14">
            <a:extLst>
              <a:ext uri="{FF2B5EF4-FFF2-40B4-BE49-F238E27FC236}">
                <a16:creationId xmlns:a16="http://schemas.microsoft.com/office/drawing/2014/main" id="{D5DCFF95-8B9A-664F-A2DB-EE3FF8D9FB79}"/>
              </a:ext>
            </a:extLst>
          </p:cNvPr>
          <p:cNvPicPr>
            <a:picLocks noChangeAspect="1"/>
          </p:cNvPicPr>
          <p:nvPr userDrawn="1"/>
        </p:nvPicPr>
        <p:blipFill>
          <a:blip r:embed="rId3"/>
          <a:srcRect/>
          <a:stretch/>
        </p:blipFill>
        <p:spPr>
          <a:xfrm>
            <a:off x="9240425" y="6461323"/>
            <a:ext cx="1216371" cy="282819"/>
          </a:xfrm>
          <a:prstGeom prst="rect">
            <a:avLst/>
          </a:prstGeom>
        </p:spPr>
      </p:pic>
      <p:sp>
        <p:nvSpPr>
          <p:cNvPr id="8" name="Rectángulo 7">
            <a:extLst>
              <a:ext uri="{FF2B5EF4-FFF2-40B4-BE49-F238E27FC236}">
                <a16:creationId xmlns:a16="http://schemas.microsoft.com/office/drawing/2014/main" id="{44502EEC-20A1-2D4B-9E91-3F84E85B68D2}"/>
              </a:ext>
            </a:extLst>
          </p:cNvPr>
          <p:cNvSpPr/>
          <p:nvPr userDrawn="1"/>
        </p:nvSpPr>
        <p:spPr>
          <a:xfrm>
            <a:off x="7503617" y="-14582"/>
            <a:ext cx="4688384" cy="6872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Imagen 8">
            <a:extLst>
              <a:ext uri="{FF2B5EF4-FFF2-40B4-BE49-F238E27FC236}">
                <a16:creationId xmlns:a16="http://schemas.microsoft.com/office/drawing/2014/main" id="{D6A48A97-BF11-0948-BB3E-1296ABC0EF01}"/>
              </a:ext>
            </a:extLst>
          </p:cNvPr>
          <p:cNvPicPr>
            <a:picLocks noChangeAspect="1"/>
          </p:cNvPicPr>
          <p:nvPr userDrawn="1"/>
        </p:nvPicPr>
        <p:blipFill>
          <a:blip r:embed="rId4"/>
          <a:stretch>
            <a:fillRect/>
          </a:stretch>
        </p:blipFill>
        <p:spPr>
          <a:xfrm>
            <a:off x="10586484" y="6376628"/>
            <a:ext cx="1605516" cy="481371"/>
          </a:xfrm>
          <a:prstGeom prst="rect">
            <a:avLst/>
          </a:prstGeom>
        </p:spPr>
      </p:pic>
      <p:pic>
        <p:nvPicPr>
          <p:cNvPr id="10" name="Imagen 9">
            <a:extLst>
              <a:ext uri="{FF2B5EF4-FFF2-40B4-BE49-F238E27FC236}">
                <a16:creationId xmlns:a16="http://schemas.microsoft.com/office/drawing/2014/main" id="{A8A18180-7937-C849-8453-8D1E85D0267C}"/>
              </a:ext>
            </a:extLst>
          </p:cNvPr>
          <p:cNvPicPr>
            <a:picLocks noChangeAspect="1"/>
          </p:cNvPicPr>
          <p:nvPr userDrawn="1"/>
        </p:nvPicPr>
        <p:blipFill>
          <a:blip r:embed="rId5"/>
          <a:stretch>
            <a:fillRect/>
          </a:stretch>
        </p:blipFill>
        <p:spPr>
          <a:xfrm>
            <a:off x="9131843" y="6475903"/>
            <a:ext cx="1351402" cy="282819"/>
          </a:xfrm>
          <a:prstGeom prst="rect">
            <a:avLst/>
          </a:prstGeom>
        </p:spPr>
      </p:pic>
    </p:spTree>
    <p:extLst>
      <p:ext uri="{BB962C8B-B14F-4D97-AF65-F5344CB8AC3E}">
        <p14:creationId xmlns:p14="http://schemas.microsoft.com/office/powerpoint/2010/main" val="29982136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4_Blocks 1">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1788259B-4842-1E43-B7D0-12F91EAD9915}"/>
              </a:ext>
            </a:extLst>
          </p:cNvPr>
          <p:cNvSpPr>
            <a:spLocks noGrp="1"/>
          </p:cNvSpPr>
          <p:nvPr>
            <p:ph type="sldNum" sz="quarter" idx="12"/>
          </p:nvPr>
        </p:nvSpPr>
        <p:spPr>
          <a:xfrm>
            <a:off x="4724400" y="6478294"/>
            <a:ext cx="2743200" cy="365125"/>
          </a:xfrm>
        </p:spPr>
        <p:txBody>
          <a:bodyPr/>
          <a:lstStyle>
            <a:lvl1pPr algn="ctr">
              <a:defRPr sz="1100">
                <a:solidFill>
                  <a:schemeClr val="bg1">
                    <a:lumMod val="50000"/>
                  </a:schemeClr>
                </a:solidFill>
                <a:latin typeface="Helvetica" pitchFamily="2" charset="0"/>
              </a:defRPr>
            </a:lvl1pPr>
          </a:lstStyle>
          <a:p>
            <a:fld id="{B2A3306B-DF89-7241-AA4A-C5D414DE877E}" type="slidenum">
              <a:rPr lang="en-US" noProof="0" smtClean="0"/>
              <a:pPr/>
              <a:t>‹Nº›</a:t>
            </a:fld>
            <a:endParaRPr lang="en-US" noProof="0"/>
          </a:p>
        </p:txBody>
      </p:sp>
      <p:pic>
        <p:nvPicPr>
          <p:cNvPr id="9" name="Imagen 8">
            <a:extLst>
              <a:ext uri="{FF2B5EF4-FFF2-40B4-BE49-F238E27FC236}">
                <a16:creationId xmlns:a16="http://schemas.microsoft.com/office/drawing/2014/main" id="{011A4D47-8711-D24E-AD7E-0499F09E982B}"/>
              </a:ext>
            </a:extLst>
          </p:cNvPr>
          <p:cNvPicPr>
            <a:picLocks noChangeAspect="1"/>
          </p:cNvPicPr>
          <p:nvPr userDrawn="1"/>
        </p:nvPicPr>
        <p:blipFill>
          <a:blip r:embed="rId2"/>
          <a:stretch>
            <a:fillRect/>
          </a:stretch>
        </p:blipFill>
        <p:spPr>
          <a:xfrm>
            <a:off x="10586484" y="6376628"/>
            <a:ext cx="1605516" cy="481371"/>
          </a:xfrm>
          <a:prstGeom prst="rect">
            <a:avLst/>
          </a:prstGeom>
        </p:spPr>
      </p:pic>
      <p:pic>
        <p:nvPicPr>
          <p:cNvPr id="14" name="Imagen 13">
            <a:extLst>
              <a:ext uri="{FF2B5EF4-FFF2-40B4-BE49-F238E27FC236}">
                <a16:creationId xmlns:a16="http://schemas.microsoft.com/office/drawing/2014/main" id="{91DF7F52-5C86-B345-9FAC-8F7B1DC224B0}"/>
              </a:ext>
            </a:extLst>
          </p:cNvPr>
          <p:cNvPicPr>
            <a:picLocks noChangeAspect="1"/>
          </p:cNvPicPr>
          <p:nvPr userDrawn="1"/>
        </p:nvPicPr>
        <p:blipFill>
          <a:blip r:embed="rId3"/>
          <a:stretch>
            <a:fillRect/>
          </a:stretch>
        </p:blipFill>
        <p:spPr>
          <a:xfrm>
            <a:off x="9131843" y="6475903"/>
            <a:ext cx="1351402" cy="282819"/>
          </a:xfrm>
          <a:prstGeom prst="rect">
            <a:avLst/>
          </a:prstGeom>
        </p:spPr>
      </p:pic>
      <p:sp>
        <p:nvSpPr>
          <p:cNvPr id="4" name="Rectángulo 3">
            <a:extLst>
              <a:ext uri="{FF2B5EF4-FFF2-40B4-BE49-F238E27FC236}">
                <a16:creationId xmlns:a16="http://schemas.microsoft.com/office/drawing/2014/main" id="{B5B569B9-DB06-2344-996D-8B07863AE585}"/>
              </a:ext>
            </a:extLst>
          </p:cNvPr>
          <p:cNvSpPr/>
          <p:nvPr userDrawn="1"/>
        </p:nvSpPr>
        <p:spPr>
          <a:xfrm>
            <a:off x="7445344" y="-14581"/>
            <a:ext cx="4724400" cy="6858000"/>
          </a:xfrm>
          <a:prstGeom prst="rect">
            <a:avLst/>
          </a:prstGeom>
          <a:solidFill>
            <a:srgbClr val="017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Imagen 9">
            <a:extLst>
              <a:ext uri="{FF2B5EF4-FFF2-40B4-BE49-F238E27FC236}">
                <a16:creationId xmlns:a16="http://schemas.microsoft.com/office/drawing/2014/main" id="{CB2D6F95-7192-4747-BEE4-F0EF4E1189D5}"/>
              </a:ext>
            </a:extLst>
          </p:cNvPr>
          <p:cNvPicPr>
            <a:picLocks noChangeAspect="1"/>
          </p:cNvPicPr>
          <p:nvPr userDrawn="1"/>
        </p:nvPicPr>
        <p:blipFill>
          <a:blip r:embed="rId4"/>
          <a:srcRect/>
          <a:stretch/>
        </p:blipFill>
        <p:spPr>
          <a:xfrm>
            <a:off x="10589318" y="6362048"/>
            <a:ext cx="1602682" cy="481371"/>
          </a:xfrm>
          <a:prstGeom prst="rect">
            <a:avLst/>
          </a:prstGeom>
        </p:spPr>
      </p:pic>
      <p:pic>
        <p:nvPicPr>
          <p:cNvPr id="11" name="Imagen 10">
            <a:extLst>
              <a:ext uri="{FF2B5EF4-FFF2-40B4-BE49-F238E27FC236}">
                <a16:creationId xmlns:a16="http://schemas.microsoft.com/office/drawing/2014/main" id="{D0EFAAE5-B8B5-C548-B579-89CC26713154}"/>
              </a:ext>
            </a:extLst>
          </p:cNvPr>
          <p:cNvPicPr>
            <a:picLocks noChangeAspect="1"/>
          </p:cNvPicPr>
          <p:nvPr userDrawn="1"/>
        </p:nvPicPr>
        <p:blipFill>
          <a:blip r:embed="rId5"/>
          <a:srcRect/>
          <a:stretch/>
        </p:blipFill>
        <p:spPr>
          <a:xfrm>
            <a:off x="9240425" y="6461323"/>
            <a:ext cx="1216371" cy="282819"/>
          </a:xfrm>
          <a:prstGeom prst="rect">
            <a:avLst/>
          </a:prstGeom>
        </p:spPr>
      </p:pic>
      <p:sp>
        <p:nvSpPr>
          <p:cNvPr id="3" name="Marcador de contenido 2">
            <a:extLst>
              <a:ext uri="{FF2B5EF4-FFF2-40B4-BE49-F238E27FC236}">
                <a16:creationId xmlns:a16="http://schemas.microsoft.com/office/drawing/2014/main" id="{A05FE136-D6F5-6542-A0E0-86C3C9ACB4AF}"/>
              </a:ext>
            </a:extLst>
          </p:cNvPr>
          <p:cNvSpPr>
            <a:spLocks noGrp="1"/>
          </p:cNvSpPr>
          <p:nvPr>
            <p:ph idx="1" hasCustomPrompt="1"/>
          </p:nvPr>
        </p:nvSpPr>
        <p:spPr>
          <a:xfrm>
            <a:off x="7742560" y="1391177"/>
            <a:ext cx="4212099" cy="4871593"/>
          </a:xfrm>
        </p:spPr>
        <p:txBody>
          <a:bodyPr/>
          <a:lstStyle>
            <a:lvl1pPr>
              <a:defRPr sz="2200">
                <a:solidFill>
                  <a:schemeClr val="bg1"/>
                </a:solidFill>
                <a:latin typeface="Helvetica" pitchFamily="2" charset="0"/>
              </a:defRPr>
            </a:lvl1pPr>
            <a:lvl2pPr>
              <a:defRPr sz="2200">
                <a:solidFill>
                  <a:schemeClr val="bg1"/>
                </a:solidFill>
                <a:latin typeface="Helvetica" pitchFamily="2" charset="0"/>
              </a:defRPr>
            </a:lvl2pPr>
            <a:lvl3pPr>
              <a:defRPr sz="2200">
                <a:solidFill>
                  <a:schemeClr val="bg1"/>
                </a:solidFill>
                <a:latin typeface="Helvetica" pitchFamily="2" charset="0"/>
              </a:defRPr>
            </a:lvl3pPr>
            <a:lvl4pPr>
              <a:defRPr sz="2200">
                <a:solidFill>
                  <a:schemeClr val="bg1"/>
                </a:solidFill>
                <a:latin typeface="Helvetica" pitchFamily="2" charset="0"/>
              </a:defRPr>
            </a:lvl4pPr>
            <a:lvl5pPr>
              <a:defRPr sz="2200">
                <a:solidFill>
                  <a:schemeClr val="bg1"/>
                </a:solidFill>
                <a:latin typeface="Helvetica" pitchFamily="2" charset="0"/>
              </a:defRPr>
            </a:lvl5pPr>
          </a:lstStyle>
          <a:p>
            <a:pPr lvl="0"/>
            <a:r>
              <a:rPr lang="en-US" noProof="0" dirty="0"/>
              <a:t>Write here your main text</a:t>
            </a:r>
          </a:p>
          <a:p>
            <a:pPr lvl="1"/>
            <a:r>
              <a:rPr lang="en-US" noProof="0" dirty="0"/>
              <a:t>Segundo </a:t>
            </a:r>
            <a:r>
              <a:rPr lang="en-US" noProof="0" dirty="0" err="1"/>
              <a:t>nivel</a:t>
            </a:r>
            <a:endParaRPr lang="en-US" noProof="0" dirty="0"/>
          </a:p>
          <a:p>
            <a:pPr lvl="2"/>
            <a:r>
              <a:rPr lang="en-US" noProof="0" dirty="0" err="1"/>
              <a:t>Tercer</a:t>
            </a:r>
            <a:r>
              <a:rPr lang="en-US" noProof="0" dirty="0"/>
              <a:t> </a:t>
            </a:r>
            <a:r>
              <a:rPr lang="en-US" noProof="0" dirty="0" err="1"/>
              <a:t>nivel</a:t>
            </a:r>
            <a:endParaRPr lang="en-US" noProof="0" dirty="0"/>
          </a:p>
          <a:p>
            <a:pPr lvl="3"/>
            <a:r>
              <a:rPr lang="en-US" noProof="0" dirty="0"/>
              <a:t>Cuarto </a:t>
            </a:r>
            <a:r>
              <a:rPr lang="en-US" noProof="0" dirty="0" err="1"/>
              <a:t>nivel</a:t>
            </a:r>
            <a:endParaRPr lang="en-US" noProof="0" dirty="0"/>
          </a:p>
          <a:p>
            <a:pPr lvl="4"/>
            <a:r>
              <a:rPr lang="en-US" noProof="0" dirty="0"/>
              <a:t>Quinto </a:t>
            </a:r>
            <a:r>
              <a:rPr lang="en-US" noProof="0" dirty="0" err="1"/>
              <a:t>nivel</a:t>
            </a:r>
            <a:endParaRPr lang="en-US" noProof="0" dirty="0"/>
          </a:p>
        </p:txBody>
      </p:sp>
      <p:sp>
        <p:nvSpPr>
          <p:cNvPr id="2" name="Título 1">
            <a:extLst>
              <a:ext uri="{FF2B5EF4-FFF2-40B4-BE49-F238E27FC236}">
                <a16:creationId xmlns:a16="http://schemas.microsoft.com/office/drawing/2014/main" id="{B0F0F9D2-06AE-8941-8635-20F496B30AA1}"/>
              </a:ext>
            </a:extLst>
          </p:cNvPr>
          <p:cNvSpPr>
            <a:spLocks noGrp="1"/>
          </p:cNvSpPr>
          <p:nvPr>
            <p:ph type="title" hasCustomPrompt="1"/>
          </p:nvPr>
        </p:nvSpPr>
        <p:spPr>
          <a:xfrm>
            <a:off x="8244071" y="-14581"/>
            <a:ext cx="3709017" cy="1063255"/>
          </a:xfrm>
        </p:spPr>
        <p:txBody>
          <a:bodyPr anchor="ctr">
            <a:noAutofit/>
          </a:bodyPr>
          <a:lstStyle>
            <a:lvl1pPr>
              <a:defRPr sz="3600">
                <a:solidFill>
                  <a:schemeClr val="bg1"/>
                </a:solidFill>
                <a:latin typeface="Helvetica" pitchFamily="2" charset="0"/>
              </a:defRPr>
            </a:lvl1pPr>
          </a:lstStyle>
          <a:p>
            <a:r>
              <a:rPr lang="en-US" noProof="0" dirty="0"/>
              <a:t>Write here your title</a:t>
            </a:r>
          </a:p>
        </p:txBody>
      </p:sp>
      <p:sp>
        <p:nvSpPr>
          <p:cNvPr id="7" name="Rectángulo 6">
            <a:extLst>
              <a:ext uri="{FF2B5EF4-FFF2-40B4-BE49-F238E27FC236}">
                <a16:creationId xmlns:a16="http://schemas.microsoft.com/office/drawing/2014/main" id="{580C78BF-E21C-354A-9C92-7266CD408229}"/>
              </a:ext>
            </a:extLst>
          </p:cNvPr>
          <p:cNvSpPr/>
          <p:nvPr userDrawn="1"/>
        </p:nvSpPr>
        <p:spPr>
          <a:xfrm>
            <a:off x="7742560" y="0"/>
            <a:ext cx="284855" cy="1063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11843004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5_Blocks 1">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1788259B-4842-1E43-B7D0-12F91EAD9915}"/>
              </a:ext>
            </a:extLst>
          </p:cNvPr>
          <p:cNvSpPr>
            <a:spLocks noGrp="1"/>
          </p:cNvSpPr>
          <p:nvPr>
            <p:ph type="sldNum" sz="quarter" idx="12"/>
          </p:nvPr>
        </p:nvSpPr>
        <p:spPr>
          <a:xfrm>
            <a:off x="4724400" y="6478294"/>
            <a:ext cx="2743200" cy="365125"/>
          </a:xfrm>
        </p:spPr>
        <p:txBody>
          <a:bodyPr/>
          <a:lstStyle>
            <a:lvl1pPr algn="ctr">
              <a:defRPr sz="1100">
                <a:solidFill>
                  <a:schemeClr val="bg1">
                    <a:lumMod val="50000"/>
                  </a:schemeClr>
                </a:solidFill>
                <a:latin typeface="Helvetica" pitchFamily="2" charset="0"/>
              </a:defRPr>
            </a:lvl1pPr>
          </a:lstStyle>
          <a:p>
            <a:fld id="{B2A3306B-DF89-7241-AA4A-C5D414DE877E}" type="slidenum">
              <a:rPr lang="en-US" noProof="0" smtClean="0"/>
              <a:pPr/>
              <a:t>‹Nº›</a:t>
            </a:fld>
            <a:endParaRPr lang="en-US" noProof="0"/>
          </a:p>
        </p:txBody>
      </p:sp>
      <p:pic>
        <p:nvPicPr>
          <p:cNvPr id="9" name="Imagen 8">
            <a:extLst>
              <a:ext uri="{FF2B5EF4-FFF2-40B4-BE49-F238E27FC236}">
                <a16:creationId xmlns:a16="http://schemas.microsoft.com/office/drawing/2014/main" id="{011A4D47-8711-D24E-AD7E-0499F09E982B}"/>
              </a:ext>
            </a:extLst>
          </p:cNvPr>
          <p:cNvPicPr>
            <a:picLocks noChangeAspect="1"/>
          </p:cNvPicPr>
          <p:nvPr userDrawn="1"/>
        </p:nvPicPr>
        <p:blipFill>
          <a:blip r:embed="rId2"/>
          <a:stretch>
            <a:fillRect/>
          </a:stretch>
        </p:blipFill>
        <p:spPr>
          <a:xfrm>
            <a:off x="10586484" y="6376628"/>
            <a:ext cx="1605516" cy="481371"/>
          </a:xfrm>
          <a:prstGeom prst="rect">
            <a:avLst/>
          </a:prstGeom>
        </p:spPr>
      </p:pic>
      <p:pic>
        <p:nvPicPr>
          <p:cNvPr id="14" name="Imagen 13">
            <a:extLst>
              <a:ext uri="{FF2B5EF4-FFF2-40B4-BE49-F238E27FC236}">
                <a16:creationId xmlns:a16="http://schemas.microsoft.com/office/drawing/2014/main" id="{91DF7F52-5C86-B345-9FAC-8F7B1DC224B0}"/>
              </a:ext>
            </a:extLst>
          </p:cNvPr>
          <p:cNvPicPr>
            <a:picLocks noChangeAspect="1"/>
          </p:cNvPicPr>
          <p:nvPr userDrawn="1"/>
        </p:nvPicPr>
        <p:blipFill>
          <a:blip r:embed="rId3"/>
          <a:stretch>
            <a:fillRect/>
          </a:stretch>
        </p:blipFill>
        <p:spPr>
          <a:xfrm>
            <a:off x="9131843" y="6475903"/>
            <a:ext cx="1351402" cy="282819"/>
          </a:xfrm>
          <a:prstGeom prst="rect">
            <a:avLst/>
          </a:prstGeom>
        </p:spPr>
      </p:pic>
      <p:sp>
        <p:nvSpPr>
          <p:cNvPr id="4" name="Rectángulo 3">
            <a:extLst>
              <a:ext uri="{FF2B5EF4-FFF2-40B4-BE49-F238E27FC236}">
                <a16:creationId xmlns:a16="http://schemas.microsoft.com/office/drawing/2014/main" id="{B5B569B9-DB06-2344-996D-8B07863AE585}"/>
              </a:ext>
            </a:extLst>
          </p:cNvPr>
          <p:cNvSpPr/>
          <p:nvPr userDrawn="1"/>
        </p:nvSpPr>
        <p:spPr>
          <a:xfrm>
            <a:off x="0" y="1"/>
            <a:ext cx="4724400" cy="6858000"/>
          </a:xfrm>
          <a:prstGeom prst="rect">
            <a:avLst/>
          </a:prstGeom>
          <a:solidFill>
            <a:srgbClr val="017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Marcador de contenido 2">
            <a:extLst>
              <a:ext uri="{FF2B5EF4-FFF2-40B4-BE49-F238E27FC236}">
                <a16:creationId xmlns:a16="http://schemas.microsoft.com/office/drawing/2014/main" id="{A05FE136-D6F5-6542-A0E0-86C3C9ACB4AF}"/>
              </a:ext>
            </a:extLst>
          </p:cNvPr>
          <p:cNvSpPr>
            <a:spLocks noGrp="1"/>
          </p:cNvSpPr>
          <p:nvPr>
            <p:ph idx="1" hasCustomPrompt="1"/>
          </p:nvPr>
        </p:nvSpPr>
        <p:spPr>
          <a:xfrm>
            <a:off x="269118" y="1308538"/>
            <a:ext cx="4186163" cy="5167364"/>
          </a:xfrm>
        </p:spPr>
        <p:txBody>
          <a:bodyPr/>
          <a:lstStyle>
            <a:lvl1pPr>
              <a:defRPr sz="2200">
                <a:solidFill>
                  <a:schemeClr val="bg1"/>
                </a:solidFill>
                <a:latin typeface="Helvetica" pitchFamily="2" charset="0"/>
              </a:defRPr>
            </a:lvl1pPr>
            <a:lvl2pPr>
              <a:defRPr sz="2200">
                <a:solidFill>
                  <a:schemeClr val="bg1"/>
                </a:solidFill>
                <a:latin typeface="Helvetica" pitchFamily="2" charset="0"/>
              </a:defRPr>
            </a:lvl2pPr>
            <a:lvl3pPr>
              <a:defRPr sz="2200">
                <a:solidFill>
                  <a:schemeClr val="bg1"/>
                </a:solidFill>
                <a:latin typeface="Helvetica" pitchFamily="2" charset="0"/>
              </a:defRPr>
            </a:lvl3pPr>
            <a:lvl4pPr>
              <a:defRPr sz="2200">
                <a:solidFill>
                  <a:schemeClr val="bg1"/>
                </a:solidFill>
                <a:latin typeface="Helvetica" pitchFamily="2" charset="0"/>
              </a:defRPr>
            </a:lvl4pPr>
            <a:lvl5pPr>
              <a:defRPr sz="2200">
                <a:solidFill>
                  <a:schemeClr val="bg1"/>
                </a:solidFill>
                <a:latin typeface="Helvetica" pitchFamily="2" charset="0"/>
              </a:defRPr>
            </a:lvl5pPr>
          </a:lstStyle>
          <a:p>
            <a:pPr lvl="0"/>
            <a:r>
              <a:rPr lang="en-US" noProof="0" dirty="0"/>
              <a:t>Write here your main text</a:t>
            </a:r>
          </a:p>
          <a:p>
            <a:pPr lvl="1"/>
            <a:r>
              <a:rPr lang="en-US" noProof="0" dirty="0"/>
              <a:t>Segundo </a:t>
            </a:r>
            <a:r>
              <a:rPr lang="en-US" noProof="0" dirty="0" err="1"/>
              <a:t>nivel</a:t>
            </a:r>
            <a:endParaRPr lang="en-US" noProof="0" dirty="0"/>
          </a:p>
          <a:p>
            <a:pPr lvl="2"/>
            <a:r>
              <a:rPr lang="en-US" noProof="0" dirty="0" err="1"/>
              <a:t>Tercer</a:t>
            </a:r>
            <a:r>
              <a:rPr lang="en-US" noProof="0" dirty="0"/>
              <a:t> </a:t>
            </a:r>
            <a:r>
              <a:rPr lang="en-US" noProof="0" dirty="0" err="1"/>
              <a:t>nivel</a:t>
            </a:r>
            <a:endParaRPr lang="en-US" noProof="0" dirty="0"/>
          </a:p>
          <a:p>
            <a:pPr lvl="3"/>
            <a:r>
              <a:rPr lang="en-US" noProof="0" dirty="0"/>
              <a:t>Cuarto </a:t>
            </a:r>
            <a:r>
              <a:rPr lang="en-US" noProof="0" dirty="0" err="1"/>
              <a:t>nivel</a:t>
            </a:r>
            <a:endParaRPr lang="en-US" noProof="0" dirty="0"/>
          </a:p>
          <a:p>
            <a:pPr lvl="4"/>
            <a:r>
              <a:rPr lang="en-US" noProof="0" dirty="0"/>
              <a:t>Quinto </a:t>
            </a:r>
            <a:r>
              <a:rPr lang="en-US" noProof="0" dirty="0" err="1"/>
              <a:t>nivel</a:t>
            </a:r>
            <a:endParaRPr lang="en-US" noProof="0" dirty="0"/>
          </a:p>
        </p:txBody>
      </p:sp>
      <p:sp>
        <p:nvSpPr>
          <p:cNvPr id="2" name="Título 1">
            <a:extLst>
              <a:ext uri="{FF2B5EF4-FFF2-40B4-BE49-F238E27FC236}">
                <a16:creationId xmlns:a16="http://schemas.microsoft.com/office/drawing/2014/main" id="{B0F0F9D2-06AE-8941-8635-20F496B30AA1}"/>
              </a:ext>
            </a:extLst>
          </p:cNvPr>
          <p:cNvSpPr>
            <a:spLocks noGrp="1"/>
          </p:cNvSpPr>
          <p:nvPr>
            <p:ph type="title" hasCustomPrompt="1"/>
          </p:nvPr>
        </p:nvSpPr>
        <p:spPr>
          <a:xfrm>
            <a:off x="785312" y="0"/>
            <a:ext cx="3669969" cy="1063255"/>
          </a:xfrm>
          <a:noFill/>
        </p:spPr>
        <p:txBody>
          <a:bodyPr anchor="ctr">
            <a:noAutofit/>
          </a:bodyPr>
          <a:lstStyle>
            <a:lvl1pPr>
              <a:defRPr sz="3600">
                <a:solidFill>
                  <a:schemeClr val="bg1"/>
                </a:solidFill>
                <a:latin typeface="Helvetica" pitchFamily="2" charset="0"/>
              </a:defRPr>
            </a:lvl1pPr>
          </a:lstStyle>
          <a:p>
            <a:r>
              <a:rPr lang="en-US" noProof="0" dirty="0"/>
              <a:t>Write here your title</a:t>
            </a:r>
          </a:p>
        </p:txBody>
      </p:sp>
      <p:sp>
        <p:nvSpPr>
          <p:cNvPr id="7" name="Rectángulo 6">
            <a:extLst>
              <a:ext uri="{FF2B5EF4-FFF2-40B4-BE49-F238E27FC236}">
                <a16:creationId xmlns:a16="http://schemas.microsoft.com/office/drawing/2014/main" id="{580C78BF-E21C-354A-9C92-7266CD408229}"/>
              </a:ext>
            </a:extLst>
          </p:cNvPr>
          <p:cNvSpPr/>
          <p:nvPr userDrawn="1"/>
        </p:nvSpPr>
        <p:spPr>
          <a:xfrm>
            <a:off x="269119" y="14580"/>
            <a:ext cx="168226" cy="1063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spTree>
    <p:extLst>
      <p:ext uri="{BB962C8B-B14F-4D97-AF65-F5344CB8AC3E}">
        <p14:creationId xmlns:p14="http://schemas.microsoft.com/office/powerpoint/2010/main" val="264955277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Blocks 1 Blue">
    <p:bg>
      <p:bgPr>
        <a:solidFill>
          <a:srgbClr val="017BC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F0F9D2-06AE-8941-8635-20F496B30AA1}"/>
              </a:ext>
            </a:extLst>
          </p:cNvPr>
          <p:cNvSpPr>
            <a:spLocks noGrp="1"/>
          </p:cNvSpPr>
          <p:nvPr>
            <p:ph type="title" hasCustomPrompt="1"/>
          </p:nvPr>
        </p:nvSpPr>
        <p:spPr>
          <a:xfrm>
            <a:off x="811161" y="14581"/>
            <a:ext cx="9775323" cy="1063255"/>
          </a:xfrm>
        </p:spPr>
        <p:txBody>
          <a:bodyPr anchor="ctr">
            <a:noAutofit/>
          </a:bodyPr>
          <a:lstStyle>
            <a:lvl1pPr>
              <a:defRPr sz="3600">
                <a:solidFill>
                  <a:schemeClr val="bg1"/>
                </a:solidFill>
                <a:latin typeface="Helvetica" pitchFamily="2" charset="0"/>
              </a:defRPr>
            </a:lvl1pPr>
          </a:lstStyle>
          <a:p>
            <a:r>
              <a:rPr lang="en-US" noProof="0" dirty="0"/>
              <a:t>Write here your title</a:t>
            </a:r>
          </a:p>
        </p:txBody>
      </p:sp>
      <p:sp>
        <p:nvSpPr>
          <p:cNvPr id="3" name="Marcador de contenido 2">
            <a:extLst>
              <a:ext uri="{FF2B5EF4-FFF2-40B4-BE49-F238E27FC236}">
                <a16:creationId xmlns:a16="http://schemas.microsoft.com/office/drawing/2014/main" id="{A05FE136-D6F5-6542-A0E0-86C3C9ACB4AF}"/>
              </a:ext>
            </a:extLst>
          </p:cNvPr>
          <p:cNvSpPr>
            <a:spLocks noGrp="1"/>
          </p:cNvSpPr>
          <p:nvPr>
            <p:ph idx="1" hasCustomPrompt="1"/>
          </p:nvPr>
        </p:nvSpPr>
        <p:spPr>
          <a:xfrm>
            <a:off x="811160" y="1475874"/>
            <a:ext cx="4662177" cy="4886173"/>
          </a:xfrm>
        </p:spPr>
        <p:txBody>
          <a:bodyPr/>
          <a:lstStyle>
            <a:lvl1pPr>
              <a:defRPr sz="2200">
                <a:solidFill>
                  <a:schemeClr val="bg1"/>
                </a:solidFill>
                <a:latin typeface="Helvetica" pitchFamily="2" charset="0"/>
              </a:defRPr>
            </a:lvl1pPr>
            <a:lvl2pPr>
              <a:defRPr sz="2200">
                <a:solidFill>
                  <a:schemeClr val="bg1"/>
                </a:solidFill>
                <a:latin typeface="Helvetica" pitchFamily="2" charset="0"/>
              </a:defRPr>
            </a:lvl2pPr>
            <a:lvl3pPr>
              <a:defRPr sz="2200">
                <a:solidFill>
                  <a:schemeClr val="bg1"/>
                </a:solidFill>
                <a:latin typeface="Helvetica" pitchFamily="2" charset="0"/>
              </a:defRPr>
            </a:lvl3pPr>
            <a:lvl4pPr>
              <a:defRPr sz="2200">
                <a:solidFill>
                  <a:schemeClr val="bg1"/>
                </a:solidFill>
                <a:latin typeface="Helvetica" pitchFamily="2" charset="0"/>
              </a:defRPr>
            </a:lvl4pPr>
            <a:lvl5pPr>
              <a:defRPr sz="2200">
                <a:solidFill>
                  <a:schemeClr val="bg1"/>
                </a:solidFill>
                <a:latin typeface="Helvetica" pitchFamily="2" charset="0"/>
              </a:defRPr>
            </a:lvl5pPr>
          </a:lstStyle>
          <a:p>
            <a:pPr lvl="0"/>
            <a:r>
              <a:rPr lang="en-US" noProof="0" dirty="0"/>
              <a:t>Write here your main text</a:t>
            </a:r>
          </a:p>
          <a:p>
            <a:pPr lvl="1"/>
            <a:r>
              <a:rPr lang="en-US" noProof="0" dirty="0"/>
              <a:t>Segundo </a:t>
            </a:r>
            <a:r>
              <a:rPr lang="en-US" noProof="0" dirty="0" err="1"/>
              <a:t>nivel</a:t>
            </a:r>
            <a:endParaRPr lang="en-US" noProof="0" dirty="0"/>
          </a:p>
          <a:p>
            <a:pPr lvl="2"/>
            <a:r>
              <a:rPr lang="en-US" noProof="0" dirty="0" err="1"/>
              <a:t>Tercer</a:t>
            </a:r>
            <a:r>
              <a:rPr lang="en-US" noProof="0" dirty="0"/>
              <a:t> </a:t>
            </a:r>
            <a:r>
              <a:rPr lang="en-US" noProof="0" dirty="0" err="1"/>
              <a:t>nivel</a:t>
            </a:r>
            <a:endParaRPr lang="en-US" noProof="0" dirty="0"/>
          </a:p>
          <a:p>
            <a:pPr lvl="3"/>
            <a:r>
              <a:rPr lang="en-US" noProof="0" dirty="0"/>
              <a:t>Cuarto </a:t>
            </a:r>
            <a:r>
              <a:rPr lang="en-US" noProof="0" dirty="0" err="1"/>
              <a:t>nivel</a:t>
            </a:r>
            <a:endParaRPr lang="en-US" noProof="0" dirty="0"/>
          </a:p>
          <a:p>
            <a:pPr lvl="4"/>
            <a:r>
              <a:rPr lang="en-US" noProof="0" dirty="0"/>
              <a:t>Quinto </a:t>
            </a:r>
            <a:r>
              <a:rPr lang="en-US" noProof="0" dirty="0" err="1"/>
              <a:t>nivel</a:t>
            </a:r>
            <a:endParaRPr lang="en-US" noProof="0" dirty="0"/>
          </a:p>
        </p:txBody>
      </p:sp>
      <p:sp>
        <p:nvSpPr>
          <p:cNvPr id="7" name="Rectángulo 6">
            <a:extLst>
              <a:ext uri="{FF2B5EF4-FFF2-40B4-BE49-F238E27FC236}">
                <a16:creationId xmlns:a16="http://schemas.microsoft.com/office/drawing/2014/main" id="{580C78BF-E21C-354A-9C92-7266CD408229}"/>
              </a:ext>
            </a:extLst>
          </p:cNvPr>
          <p:cNvSpPr/>
          <p:nvPr userDrawn="1"/>
        </p:nvSpPr>
        <p:spPr>
          <a:xfrm>
            <a:off x="285365" y="0"/>
            <a:ext cx="284855" cy="1063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12" name="Imagen 11">
            <a:extLst>
              <a:ext uri="{FF2B5EF4-FFF2-40B4-BE49-F238E27FC236}">
                <a16:creationId xmlns:a16="http://schemas.microsoft.com/office/drawing/2014/main" id="{0921F01F-073C-DB46-B26B-C53576538F20}"/>
              </a:ext>
            </a:extLst>
          </p:cNvPr>
          <p:cNvPicPr>
            <a:picLocks noChangeAspect="1"/>
          </p:cNvPicPr>
          <p:nvPr userDrawn="1"/>
        </p:nvPicPr>
        <p:blipFill>
          <a:blip r:embed="rId2"/>
          <a:srcRect/>
          <a:stretch/>
        </p:blipFill>
        <p:spPr>
          <a:xfrm>
            <a:off x="10589318" y="6362048"/>
            <a:ext cx="1602682" cy="481371"/>
          </a:xfrm>
          <a:prstGeom prst="rect">
            <a:avLst/>
          </a:prstGeom>
        </p:spPr>
      </p:pic>
      <p:pic>
        <p:nvPicPr>
          <p:cNvPr id="15" name="Imagen 14">
            <a:extLst>
              <a:ext uri="{FF2B5EF4-FFF2-40B4-BE49-F238E27FC236}">
                <a16:creationId xmlns:a16="http://schemas.microsoft.com/office/drawing/2014/main" id="{D5DCFF95-8B9A-664F-A2DB-EE3FF8D9FB79}"/>
              </a:ext>
            </a:extLst>
          </p:cNvPr>
          <p:cNvPicPr>
            <a:picLocks noChangeAspect="1"/>
          </p:cNvPicPr>
          <p:nvPr userDrawn="1"/>
        </p:nvPicPr>
        <p:blipFill>
          <a:blip r:embed="rId3"/>
          <a:srcRect/>
          <a:stretch/>
        </p:blipFill>
        <p:spPr>
          <a:xfrm>
            <a:off x="9240425" y="6461323"/>
            <a:ext cx="1216371" cy="282819"/>
          </a:xfrm>
          <a:prstGeom prst="rect">
            <a:avLst/>
          </a:prstGeom>
        </p:spPr>
      </p:pic>
      <p:sp>
        <p:nvSpPr>
          <p:cNvPr id="8" name="Rectángulo 7">
            <a:extLst>
              <a:ext uri="{FF2B5EF4-FFF2-40B4-BE49-F238E27FC236}">
                <a16:creationId xmlns:a16="http://schemas.microsoft.com/office/drawing/2014/main" id="{44502EEC-20A1-2D4B-9E91-3F84E85B68D2}"/>
              </a:ext>
            </a:extLst>
          </p:cNvPr>
          <p:cNvSpPr/>
          <p:nvPr userDrawn="1"/>
        </p:nvSpPr>
        <p:spPr>
          <a:xfrm>
            <a:off x="6096000" y="-14582"/>
            <a:ext cx="6096802" cy="6872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Imagen 8">
            <a:extLst>
              <a:ext uri="{FF2B5EF4-FFF2-40B4-BE49-F238E27FC236}">
                <a16:creationId xmlns:a16="http://schemas.microsoft.com/office/drawing/2014/main" id="{D6A48A97-BF11-0948-BB3E-1296ABC0EF01}"/>
              </a:ext>
            </a:extLst>
          </p:cNvPr>
          <p:cNvPicPr>
            <a:picLocks noChangeAspect="1"/>
          </p:cNvPicPr>
          <p:nvPr userDrawn="1"/>
        </p:nvPicPr>
        <p:blipFill>
          <a:blip r:embed="rId4"/>
          <a:stretch>
            <a:fillRect/>
          </a:stretch>
        </p:blipFill>
        <p:spPr>
          <a:xfrm>
            <a:off x="10586484" y="6376628"/>
            <a:ext cx="1605516" cy="481371"/>
          </a:xfrm>
          <a:prstGeom prst="rect">
            <a:avLst/>
          </a:prstGeom>
        </p:spPr>
      </p:pic>
      <p:pic>
        <p:nvPicPr>
          <p:cNvPr id="10" name="Imagen 9">
            <a:extLst>
              <a:ext uri="{FF2B5EF4-FFF2-40B4-BE49-F238E27FC236}">
                <a16:creationId xmlns:a16="http://schemas.microsoft.com/office/drawing/2014/main" id="{A8A18180-7937-C849-8453-8D1E85D0267C}"/>
              </a:ext>
            </a:extLst>
          </p:cNvPr>
          <p:cNvPicPr>
            <a:picLocks noChangeAspect="1"/>
          </p:cNvPicPr>
          <p:nvPr userDrawn="1"/>
        </p:nvPicPr>
        <p:blipFill>
          <a:blip r:embed="rId5"/>
          <a:stretch>
            <a:fillRect/>
          </a:stretch>
        </p:blipFill>
        <p:spPr>
          <a:xfrm>
            <a:off x="9131843" y="6475903"/>
            <a:ext cx="1351402" cy="282819"/>
          </a:xfrm>
          <a:prstGeom prst="rect">
            <a:avLst/>
          </a:prstGeom>
        </p:spPr>
      </p:pic>
      <p:sp>
        <p:nvSpPr>
          <p:cNvPr id="11" name="Marcador de contenido 2">
            <a:extLst>
              <a:ext uri="{FF2B5EF4-FFF2-40B4-BE49-F238E27FC236}">
                <a16:creationId xmlns:a16="http://schemas.microsoft.com/office/drawing/2014/main" id="{1CBA0E10-0FED-B640-A759-2A47860D96C9}"/>
              </a:ext>
            </a:extLst>
          </p:cNvPr>
          <p:cNvSpPr>
            <a:spLocks noGrp="1"/>
          </p:cNvSpPr>
          <p:nvPr>
            <p:ph idx="10" hasCustomPrompt="1"/>
          </p:nvPr>
        </p:nvSpPr>
        <p:spPr>
          <a:xfrm>
            <a:off x="6718663" y="1461295"/>
            <a:ext cx="4662177" cy="4886173"/>
          </a:xfrm>
        </p:spPr>
        <p:txBody>
          <a:bodyPr/>
          <a:lstStyle>
            <a:lvl1pPr>
              <a:defRPr sz="2200">
                <a:solidFill>
                  <a:schemeClr val="tx1"/>
                </a:solidFill>
                <a:latin typeface="Helvetica" pitchFamily="2" charset="0"/>
              </a:defRPr>
            </a:lvl1pPr>
            <a:lvl2pPr>
              <a:defRPr sz="2200">
                <a:solidFill>
                  <a:schemeClr val="tx1"/>
                </a:solidFill>
                <a:latin typeface="Helvetica" pitchFamily="2" charset="0"/>
              </a:defRPr>
            </a:lvl2pPr>
            <a:lvl3pPr>
              <a:defRPr sz="2200">
                <a:solidFill>
                  <a:schemeClr val="tx1"/>
                </a:solidFill>
                <a:latin typeface="Helvetica" pitchFamily="2" charset="0"/>
              </a:defRPr>
            </a:lvl3pPr>
            <a:lvl4pPr>
              <a:defRPr sz="2200">
                <a:solidFill>
                  <a:schemeClr val="tx1"/>
                </a:solidFill>
                <a:latin typeface="Helvetica" pitchFamily="2" charset="0"/>
              </a:defRPr>
            </a:lvl4pPr>
            <a:lvl5pPr>
              <a:defRPr sz="2200">
                <a:solidFill>
                  <a:schemeClr val="tx1"/>
                </a:solidFill>
                <a:latin typeface="Helvetica" pitchFamily="2" charset="0"/>
              </a:defRPr>
            </a:lvl5pPr>
          </a:lstStyle>
          <a:p>
            <a:pPr lvl="0"/>
            <a:r>
              <a:rPr lang="en-US" noProof="0" dirty="0"/>
              <a:t>Write here your main text</a:t>
            </a:r>
          </a:p>
          <a:p>
            <a:pPr lvl="1"/>
            <a:r>
              <a:rPr lang="en-US" noProof="0" dirty="0"/>
              <a:t>Segundo </a:t>
            </a:r>
            <a:r>
              <a:rPr lang="en-US" noProof="0" dirty="0" err="1"/>
              <a:t>nivel</a:t>
            </a:r>
            <a:endParaRPr lang="en-US" noProof="0" dirty="0"/>
          </a:p>
          <a:p>
            <a:pPr lvl="2"/>
            <a:r>
              <a:rPr lang="en-US" noProof="0" dirty="0" err="1"/>
              <a:t>Tercer</a:t>
            </a:r>
            <a:r>
              <a:rPr lang="en-US" noProof="0" dirty="0"/>
              <a:t> </a:t>
            </a:r>
            <a:r>
              <a:rPr lang="en-US" noProof="0" dirty="0" err="1"/>
              <a:t>nivel</a:t>
            </a:r>
            <a:endParaRPr lang="en-US" noProof="0" dirty="0"/>
          </a:p>
          <a:p>
            <a:pPr lvl="3"/>
            <a:r>
              <a:rPr lang="en-US" noProof="0" dirty="0"/>
              <a:t>Cuarto </a:t>
            </a:r>
            <a:r>
              <a:rPr lang="en-US" noProof="0" dirty="0" err="1"/>
              <a:t>nivel</a:t>
            </a:r>
            <a:endParaRPr lang="en-US" noProof="0" dirty="0"/>
          </a:p>
          <a:p>
            <a:pPr lvl="4"/>
            <a:r>
              <a:rPr lang="en-US" noProof="0" dirty="0"/>
              <a:t>Quinto </a:t>
            </a:r>
            <a:r>
              <a:rPr lang="en-US" noProof="0" dirty="0" err="1"/>
              <a:t>nivel</a:t>
            </a:r>
            <a:endParaRPr lang="en-US" noProof="0" dirty="0"/>
          </a:p>
        </p:txBody>
      </p:sp>
      <p:sp>
        <p:nvSpPr>
          <p:cNvPr id="13" name="Marcador de número de diapositiva 5">
            <a:extLst>
              <a:ext uri="{FF2B5EF4-FFF2-40B4-BE49-F238E27FC236}">
                <a16:creationId xmlns:a16="http://schemas.microsoft.com/office/drawing/2014/main" id="{9E849501-9936-914F-9D0E-A938F9444DDD}"/>
              </a:ext>
            </a:extLst>
          </p:cNvPr>
          <p:cNvSpPr>
            <a:spLocks noGrp="1"/>
          </p:cNvSpPr>
          <p:nvPr>
            <p:ph type="sldNum" sz="quarter" idx="12"/>
          </p:nvPr>
        </p:nvSpPr>
        <p:spPr>
          <a:xfrm>
            <a:off x="5015626" y="6478294"/>
            <a:ext cx="2743200" cy="365125"/>
          </a:xfrm>
        </p:spPr>
        <p:txBody>
          <a:bodyPr/>
          <a:lstStyle>
            <a:lvl1pPr algn="ctr">
              <a:defRPr sz="1100">
                <a:solidFill>
                  <a:schemeClr val="bg1">
                    <a:lumMod val="50000"/>
                  </a:schemeClr>
                </a:solidFill>
                <a:latin typeface="Helvetica" pitchFamily="2" charset="0"/>
              </a:defRPr>
            </a:lvl1pPr>
          </a:lstStyle>
          <a:p>
            <a:fld id="{B2A3306B-DF89-7241-AA4A-C5D414DE877E}" type="slidenum">
              <a:rPr lang="en-US" noProof="0" smtClean="0"/>
              <a:pPr/>
              <a:t>‹Nº›</a:t>
            </a:fld>
            <a:endParaRPr lang="en-US" noProof="0"/>
          </a:p>
        </p:txBody>
      </p:sp>
    </p:spTree>
    <p:extLst>
      <p:ext uri="{BB962C8B-B14F-4D97-AF65-F5344CB8AC3E}">
        <p14:creationId xmlns:p14="http://schemas.microsoft.com/office/powerpoint/2010/main" val="411424934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Blocks 1 Blue">
    <p:bg>
      <p:bgPr>
        <a:solidFill>
          <a:srgbClr val="017BC1"/>
        </a:solidFill>
        <a:effectLst/>
      </p:bgPr>
    </p:bg>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05FE136-D6F5-6542-A0E0-86C3C9ACB4AF}"/>
              </a:ext>
            </a:extLst>
          </p:cNvPr>
          <p:cNvSpPr>
            <a:spLocks noGrp="1"/>
          </p:cNvSpPr>
          <p:nvPr>
            <p:ph idx="1" hasCustomPrompt="1"/>
          </p:nvPr>
        </p:nvSpPr>
        <p:spPr>
          <a:xfrm>
            <a:off x="6426926" y="1475874"/>
            <a:ext cx="5277394" cy="4871593"/>
          </a:xfrm>
        </p:spPr>
        <p:txBody>
          <a:bodyPr/>
          <a:lstStyle>
            <a:lvl1pPr>
              <a:defRPr sz="2200">
                <a:solidFill>
                  <a:schemeClr val="bg1"/>
                </a:solidFill>
                <a:latin typeface="Helvetica" pitchFamily="2" charset="0"/>
              </a:defRPr>
            </a:lvl1pPr>
            <a:lvl2pPr>
              <a:defRPr sz="2200">
                <a:solidFill>
                  <a:schemeClr val="bg1"/>
                </a:solidFill>
                <a:latin typeface="Helvetica" pitchFamily="2" charset="0"/>
              </a:defRPr>
            </a:lvl2pPr>
            <a:lvl3pPr>
              <a:defRPr sz="2200">
                <a:solidFill>
                  <a:schemeClr val="bg1"/>
                </a:solidFill>
                <a:latin typeface="Helvetica" pitchFamily="2" charset="0"/>
              </a:defRPr>
            </a:lvl3pPr>
            <a:lvl4pPr>
              <a:defRPr sz="2200">
                <a:solidFill>
                  <a:schemeClr val="bg1"/>
                </a:solidFill>
                <a:latin typeface="Helvetica" pitchFamily="2" charset="0"/>
              </a:defRPr>
            </a:lvl4pPr>
            <a:lvl5pPr>
              <a:defRPr sz="2200">
                <a:solidFill>
                  <a:schemeClr val="bg1"/>
                </a:solidFill>
                <a:latin typeface="Helvetica" pitchFamily="2" charset="0"/>
              </a:defRPr>
            </a:lvl5pPr>
          </a:lstStyle>
          <a:p>
            <a:pPr lvl="0"/>
            <a:r>
              <a:rPr lang="en-US" noProof="0" dirty="0"/>
              <a:t>Write here your main text</a:t>
            </a:r>
          </a:p>
          <a:p>
            <a:pPr lvl="1"/>
            <a:r>
              <a:rPr lang="en-US" noProof="0" dirty="0"/>
              <a:t>Segundo </a:t>
            </a:r>
            <a:r>
              <a:rPr lang="en-US" noProof="0" dirty="0" err="1"/>
              <a:t>nivel</a:t>
            </a:r>
            <a:endParaRPr lang="en-US" noProof="0" dirty="0"/>
          </a:p>
          <a:p>
            <a:pPr lvl="2"/>
            <a:r>
              <a:rPr lang="en-US" noProof="0" dirty="0" err="1"/>
              <a:t>Tercer</a:t>
            </a:r>
            <a:r>
              <a:rPr lang="en-US" noProof="0" dirty="0"/>
              <a:t> </a:t>
            </a:r>
            <a:r>
              <a:rPr lang="en-US" noProof="0" dirty="0" err="1"/>
              <a:t>nivel</a:t>
            </a:r>
            <a:endParaRPr lang="en-US" noProof="0" dirty="0"/>
          </a:p>
          <a:p>
            <a:pPr lvl="3"/>
            <a:r>
              <a:rPr lang="en-US" noProof="0" dirty="0"/>
              <a:t>Cuarto </a:t>
            </a:r>
            <a:r>
              <a:rPr lang="en-US" noProof="0" dirty="0" err="1"/>
              <a:t>nivel</a:t>
            </a:r>
            <a:endParaRPr lang="en-US" noProof="0" dirty="0"/>
          </a:p>
          <a:p>
            <a:pPr lvl="4"/>
            <a:r>
              <a:rPr lang="en-US" noProof="0" dirty="0"/>
              <a:t>Quinto </a:t>
            </a:r>
            <a:r>
              <a:rPr lang="en-US" noProof="0" dirty="0" err="1"/>
              <a:t>nivel</a:t>
            </a:r>
            <a:endParaRPr lang="en-US" noProof="0" dirty="0"/>
          </a:p>
        </p:txBody>
      </p:sp>
      <p:pic>
        <p:nvPicPr>
          <p:cNvPr id="12" name="Imagen 11">
            <a:extLst>
              <a:ext uri="{FF2B5EF4-FFF2-40B4-BE49-F238E27FC236}">
                <a16:creationId xmlns:a16="http://schemas.microsoft.com/office/drawing/2014/main" id="{0921F01F-073C-DB46-B26B-C53576538F20}"/>
              </a:ext>
            </a:extLst>
          </p:cNvPr>
          <p:cNvPicPr>
            <a:picLocks noChangeAspect="1"/>
          </p:cNvPicPr>
          <p:nvPr userDrawn="1"/>
        </p:nvPicPr>
        <p:blipFill>
          <a:blip r:embed="rId2"/>
          <a:srcRect/>
          <a:stretch/>
        </p:blipFill>
        <p:spPr>
          <a:xfrm>
            <a:off x="10589318" y="6362048"/>
            <a:ext cx="1602682" cy="481371"/>
          </a:xfrm>
          <a:prstGeom prst="rect">
            <a:avLst/>
          </a:prstGeom>
        </p:spPr>
      </p:pic>
      <p:pic>
        <p:nvPicPr>
          <p:cNvPr id="15" name="Imagen 14">
            <a:extLst>
              <a:ext uri="{FF2B5EF4-FFF2-40B4-BE49-F238E27FC236}">
                <a16:creationId xmlns:a16="http://schemas.microsoft.com/office/drawing/2014/main" id="{D5DCFF95-8B9A-664F-A2DB-EE3FF8D9FB79}"/>
              </a:ext>
            </a:extLst>
          </p:cNvPr>
          <p:cNvPicPr>
            <a:picLocks noChangeAspect="1"/>
          </p:cNvPicPr>
          <p:nvPr userDrawn="1"/>
        </p:nvPicPr>
        <p:blipFill>
          <a:blip r:embed="rId3"/>
          <a:srcRect/>
          <a:stretch/>
        </p:blipFill>
        <p:spPr>
          <a:xfrm>
            <a:off x="9240425" y="6461323"/>
            <a:ext cx="1216371" cy="282819"/>
          </a:xfrm>
          <a:prstGeom prst="rect">
            <a:avLst/>
          </a:prstGeom>
        </p:spPr>
      </p:pic>
      <p:sp>
        <p:nvSpPr>
          <p:cNvPr id="8" name="Rectángulo 7">
            <a:extLst>
              <a:ext uri="{FF2B5EF4-FFF2-40B4-BE49-F238E27FC236}">
                <a16:creationId xmlns:a16="http://schemas.microsoft.com/office/drawing/2014/main" id="{44502EEC-20A1-2D4B-9E91-3F84E85B68D2}"/>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580C78BF-E21C-354A-9C92-7266CD408229}"/>
              </a:ext>
            </a:extLst>
          </p:cNvPr>
          <p:cNvSpPr/>
          <p:nvPr userDrawn="1"/>
        </p:nvSpPr>
        <p:spPr>
          <a:xfrm>
            <a:off x="343796" y="0"/>
            <a:ext cx="284855" cy="1063256"/>
          </a:xfrm>
          <a:prstGeom prst="rect">
            <a:avLst/>
          </a:prstGeom>
          <a:solidFill>
            <a:srgbClr val="017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ítulo 1">
            <a:extLst>
              <a:ext uri="{FF2B5EF4-FFF2-40B4-BE49-F238E27FC236}">
                <a16:creationId xmlns:a16="http://schemas.microsoft.com/office/drawing/2014/main" id="{B0F0F9D2-06AE-8941-8635-20F496B30AA1}"/>
              </a:ext>
            </a:extLst>
          </p:cNvPr>
          <p:cNvSpPr>
            <a:spLocks noGrp="1"/>
          </p:cNvSpPr>
          <p:nvPr>
            <p:ph type="title" hasCustomPrompt="1"/>
          </p:nvPr>
        </p:nvSpPr>
        <p:spPr>
          <a:xfrm>
            <a:off x="972447" y="14581"/>
            <a:ext cx="10731873" cy="1063255"/>
          </a:xfrm>
        </p:spPr>
        <p:txBody>
          <a:bodyPr anchor="ctr">
            <a:noAutofit/>
          </a:bodyPr>
          <a:lstStyle>
            <a:lvl1pPr>
              <a:defRPr sz="3600">
                <a:solidFill>
                  <a:srgbClr val="017BC1"/>
                </a:solidFill>
                <a:latin typeface="Helvetica" pitchFamily="2" charset="0"/>
              </a:defRPr>
            </a:lvl1pPr>
          </a:lstStyle>
          <a:p>
            <a:r>
              <a:rPr lang="en-US" noProof="0" dirty="0"/>
              <a:t>Write here your title</a:t>
            </a:r>
          </a:p>
        </p:txBody>
      </p:sp>
      <p:sp>
        <p:nvSpPr>
          <p:cNvPr id="9" name="Marcador de contenido 2">
            <a:extLst>
              <a:ext uri="{FF2B5EF4-FFF2-40B4-BE49-F238E27FC236}">
                <a16:creationId xmlns:a16="http://schemas.microsoft.com/office/drawing/2014/main" id="{C5F73FB4-1251-094B-B71E-7295B87268FB}"/>
              </a:ext>
            </a:extLst>
          </p:cNvPr>
          <p:cNvSpPr>
            <a:spLocks noGrp="1"/>
          </p:cNvSpPr>
          <p:nvPr>
            <p:ph idx="10" hasCustomPrompt="1"/>
          </p:nvPr>
        </p:nvSpPr>
        <p:spPr>
          <a:xfrm>
            <a:off x="628651" y="1475873"/>
            <a:ext cx="5145132" cy="4871593"/>
          </a:xfrm>
        </p:spPr>
        <p:txBody>
          <a:bodyPr/>
          <a:lstStyle>
            <a:lvl1pPr>
              <a:defRPr sz="2200">
                <a:solidFill>
                  <a:schemeClr val="tx1"/>
                </a:solidFill>
                <a:latin typeface="Helvetica" pitchFamily="2" charset="0"/>
              </a:defRPr>
            </a:lvl1pPr>
            <a:lvl2pPr>
              <a:defRPr sz="2200">
                <a:solidFill>
                  <a:schemeClr val="tx1"/>
                </a:solidFill>
                <a:latin typeface="Helvetica" pitchFamily="2" charset="0"/>
              </a:defRPr>
            </a:lvl2pPr>
            <a:lvl3pPr>
              <a:defRPr sz="2200">
                <a:solidFill>
                  <a:schemeClr val="tx1"/>
                </a:solidFill>
                <a:latin typeface="Helvetica" pitchFamily="2" charset="0"/>
              </a:defRPr>
            </a:lvl3pPr>
            <a:lvl4pPr>
              <a:defRPr sz="2200">
                <a:solidFill>
                  <a:schemeClr val="tx1"/>
                </a:solidFill>
                <a:latin typeface="Helvetica" pitchFamily="2" charset="0"/>
              </a:defRPr>
            </a:lvl4pPr>
            <a:lvl5pPr>
              <a:defRPr sz="2200">
                <a:solidFill>
                  <a:schemeClr val="tx1"/>
                </a:solidFill>
                <a:latin typeface="Helvetica" pitchFamily="2" charset="0"/>
              </a:defRPr>
            </a:lvl5pPr>
          </a:lstStyle>
          <a:p>
            <a:pPr lvl="0"/>
            <a:r>
              <a:rPr lang="en-US" noProof="0" dirty="0"/>
              <a:t>Write here your main text</a:t>
            </a:r>
          </a:p>
          <a:p>
            <a:pPr lvl="1"/>
            <a:r>
              <a:rPr lang="en-US" noProof="0" dirty="0"/>
              <a:t>Segundo </a:t>
            </a:r>
            <a:r>
              <a:rPr lang="en-US" noProof="0" dirty="0" err="1"/>
              <a:t>nivel</a:t>
            </a:r>
            <a:endParaRPr lang="en-US" noProof="0" dirty="0"/>
          </a:p>
          <a:p>
            <a:pPr lvl="2"/>
            <a:r>
              <a:rPr lang="en-US" noProof="0" dirty="0" err="1"/>
              <a:t>Tercer</a:t>
            </a:r>
            <a:r>
              <a:rPr lang="en-US" noProof="0" dirty="0"/>
              <a:t> </a:t>
            </a:r>
            <a:r>
              <a:rPr lang="en-US" noProof="0" dirty="0" err="1"/>
              <a:t>nivel</a:t>
            </a:r>
            <a:endParaRPr lang="en-US" noProof="0" dirty="0"/>
          </a:p>
          <a:p>
            <a:pPr lvl="3"/>
            <a:r>
              <a:rPr lang="en-US" noProof="0" dirty="0"/>
              <a:t>Cuarto </a:t>
            </a:r>
            <a:r>
              <a:rPr lang="en-US" noProof="0" dirty="0" err="1"/>
              <a:t>nivel</a:t>
            </a:r>
            <a:endParaRPr lang="en-US" noProof="0" dirty="0"/>
          </a:p>
          <a:p>
            <a:pPr lvl="4"/>
            <a:r>
              <a:rPr lang="en-US" noProof="0" dirty="0"/>
              <a:t>Quinto </a:t>
            </a:r>
            <a:r>
              <a:rPr lang="en-US" noProof="0" dirty="0" err="1"/>
              <a:t>nivel</a:t>
            </a:r>
            <a:endParaRPr lang="en-US" noProof="0" dirty="0"/>
          </a:p>
        </p:txBody>
      </p:sp>
      <p:sp>
        <p:nvSpPr>
          <p:cNvPr id="10" name="Marcador de número de diapositiva 5">
            <a:extLst>
              <a:ext uri="{FF2B5EF4-FFF2-40B4-BE49-F238E27FC236}">
                <a16:creationId xmlns:a16="http://schemas.microsoft.com/office/drawing/2014/main" id="{A93555E7-5E68-CC42-95CC-99CC2DC06BE6}"/>
              </a:ext>
            </a:extLst>
          </p:cNvPr>
          <p:cNvSpPr>
            <a:spLocks noGrp="1"/>
          </p:cNvSpPr>
          <p:nvPr>
            <p:ph type="sldNum" sz="quarter" idx="12"/>
          </p:nvPr>
        </p:nvSpPr>
        <p:spPr>
          <a:xfrm>
            <a:off x="4402183" y="6492875"/>
            <a:ext cx="2743200" cy="365125"/>
          </a:xfrm>
        </p:spPr>
        <p:txBody>
          <a:bodyPr/>
          <a:lstStyle>
            <a:lvl1pPr algn="ctr">
              <a:defRPr sz="1100">
                <a:solidFill>
                  <a:schemeClr val="bg1">
                    <a:lumMod val="50000"/>
                  </a:schemeClr>
                </a:solidFill>
                <a:latin typeface="Helvetica" pitchFamily="2" charset="0"/>
              </a:defRPr>
            </a:lvl1pPr>
          </a:lstStyle>
          <a:p>
            <a:fld id="{B2A3306B-DF89-7241-AA4A-C5D414DE877E}" type="slidenum">
              <a:rPr lang="en-US" noProof="0" smtClean="0"/>
              <a:pPr/>
              <a:t>‹Nº›</a:t>
            </a:fld>
            <a:endParaRPr lang="en-US" noProof="0"/>
          </a:p>
        </p:txBody>
      </p:sp>
    </p:spTree>
    <p:extLst>
      <p:ext uri="{BB962C8B-B14F-4D97-AF65-F5344CB8AC3E}">
        <p14:creationId xmlns:p14="http://schemas.microsoft.com/office/powerpoint/2010/main" val="25545929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Blue">
    <p:bg>
      <p:bgPr>
        <a:solidFill>
          <a:srgbClr val="017BC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B5C484-7686-B449-9545-CDEDDD86DA2E}"/>
              </a:ext>
            </a:extLst>
          </p:cNvPr>
          <p:cNvSpPr>
            <a:spLocks noGrp="1"/>
          </p:cNvSpPr>
          <p:nvPr>
            <p:ph type="ctrTitle" hasCustomPrompt="1"/>
          </p:nvPr>
        </p:nvSpPr>
        <p:spPr>
          <a:xfrm>
            <a:off x="405063" y="2572082"/>
            <a:ext cx="7198895" cy="2387600"/>
          </a:xfrm>
        </p:spPr>
        <p:txBody>
          <a:bodyPr anchor="b">
            <a:normAutofit/>
          </a:bodyPr>
          <a:lstStyle>
            <a:lvl1pPr algn="l">
              <a:defRPr sz="4000" b="1">
                <a:solidFill>
                  <a:schemeClr val="bg1"/>
                </a:solidFill>
                <a:latin typeface="Helvetica" pitchFamily="2" charset="0"/>
              </a:defRPr>
            </a:lvl1pPr>
          </a:lstStyle>
          <a:p>
            <a:r>
              <a:rPr lang="en-US" noProof="0" dirty="0"/>
              <a:t>Write here the main title</a:t>
            </a:r>
          </a:p>
        </p:txBody>
      </p:sp>
      <p:sp>
        <p:nvSpPr>
          <p:cNvPr id="3" name="Subtítulo 2">
            <a:extLst>
              <a:ext uri="{FF2B5EF4-FFF2-40B4-BE49-F238E27FC236}">
                <a16:creationId xmlns:a16="http://schemas.microsoft.com/office/drawing/2014/main" id="{FC641A47-A433-C546-A850-A61B4700F49D}"/>
              </a:ext>
            </a:extLst>
          </p:cNvPr>
          <p:cNvSpPr>
            <a:spLocks noGrp="1"/>
          </p:cNvSpPr>
          <p:nvPr>
            <p:ph type="subTitle" idx="1" hasCustomPrompt="1"/>
          </p:nvPr>
        </p:nvSpPr>
        <p:spPr>
          <a:xfrm>
            <a:off x="405063" y="5051757"/>
            <a:ext cx="7198895" cy="953920"/>
          </a:xfrm>
        </p:spPr>
        <p:txBody>
          <a:bodyPr>
            <a:normAutofit/>
          </a:bodyPr>
          <a:lstStyle>
            <a:lvl1pPr marL="0" indent="0" algn="l">
              <a:buNone/>
              <a:defRPr sz="2000">
                <a:solidFill>
                  <a:schemeClr val="bg1"/>
                </a:solidFill>
                <a:latin typeface="Helvetica"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Write here the name of the authors</a:t>
            </a:r>
          </a:p>
        </p:txBody>
      </p:sp>
      <p:pic>
        <p:nvPicPr>
          <p:cNvPr id="11" name="Imagen 10">
            <a:extLst>
              <a:ext uri="{FF2B5EF4-FFF2-40B4-BE49-F238E27FC236}">
                <a16:creationId xmlns:a16="http://schemas.microsoft.com/office/drawing/2014/main" id="{C0767DCF-4127-884C-B764-D4311D5ECDEE}"/>
              </a:ext>
            </a:extLst>
          </p:cNvPr>
          <p:cNvPicPr>
            <a:picLocks noChangeAspect="1"/>
          </p:cNvPicPr>
          <p:nvPr userDrawn="1"/>
        </p:nvPicPr>
        <p:blipFill>
          <a:blip r:embed="rId2"/>
          <a:srcRect/>
          <a:stretch/>
        </p:blipFill>
        <p:spPr>
          <a:xfrm>
            <a:off x="283234" y="469727"/>
            <a:ext cx="3293267" cy="989144"/>
          </a:xfrm>
          <a:prstGeom prst="rect">
            <a:avLst/>
          </a:prstGeom>
        </p:spPr>
      </p:pic>
      <p:pic>
        <p:nvPicPr>
          <p:cNvPr id="13" name="Imagen 12">
            <a:extLst>
              <a:ext uri="{FF2B5EF4-FFF2-40B4-BE49-F238E27FC236}">
                <a16:creationId xmlns:a16="http://schemas.microsoft.com/office/drawing/2014/main" id="{1C0E84CA-F3A0-8549-9739-5F0673AB78F8}"/>
              </a:ext>
            </a:extLst>
          </p:cNvPr>
          <p:cNvPicPr>
            <a:picLocks noChangeAspect="1"/>
          </p:cNvPicPr>
          <p:nvPr userDrawn="1"/>
        </p:nvPicPr>
        <p:blipFill>
          <a:blip r:embed="rId3"/>
          <a:srcRect/>
          <a:stretch/>
        </p:blipFill>
        <p:spPr>
          <a:xfrm>
            <a:off x="5109796" y="689587"/>
            <a:ext cx="2363005" cy="549423"/>
          </a:xfrm>
          <a:prstGeom prst="rect">
            <a:avLst/>
          </a:prstGeom>
        </p:spPr>
      </p:pic>
    </p:spTree>
    <p:extLst>
      <p:ext uri="{BB962C8B-B14F-4D97-AF65-F5344CB8AC3E}">
        <p14:creationId xmlns:p14="http://schemas.microsoft.com/office/powerpoint/2010/main" val="114642690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133B13AC-2F59-A54E-A678-4B2F18D3CD24}"/>
              </a:ext>
            </a:extLst>
          </p:cNvPr>
          <p:cNvPicPr>
            <a:picLocks noChangeAspect="1"/>
          </p:cNvPicPr>
          <p:nvPr userDrawn="1"/>
        </p:nvPicPr>
        <p:blipFill>
          <a:blip r:embed="rId2"/>
          <a:stretch>
            <a:fillRect/>
          </a:stretch>
        </p:blipFill>
        <p:spPr>
          <a:xfrm>
            <a:off x="2514327" y="964298"/>
            <a:ext cx="6772030" cy="4797188"/>
          </a:xfrm>
          <a:prstGeom prst="rect">
            <a:avLst/>
          </a:prstGeom>
        </p:spPr>
      </p:pic>
      <p:pic>
        <p:nvPicPr>
          <p:cNvPr id="6" name="Imagen 5">
            <a:extLst>
              <a:ext uri="{FF2B5EF4-FFF2-40B4-BE49-F238E27FC236}">
                <a16:creationId xmlns:a16="http://schemas.microsoft.com/office/drawing/2014/main" id="{46CB8E9A-D985-4041-BAA7-367D9B532558}"/>
              </a:ext>
            </a:extLst>
          </p:cNvPr>
          <p:cNvPicPr>
            <a:picLocks noChangeAspect="1"/>
          </p:cNvPicPr>
          <p:nvPr userDrawn="1"/>
        </p:nvPicPr>
        <p:blipFill>
          <a:blip r:embed="rId3"/>
          <a:stretch>
            <a:fillRect/>
          </a:stretch>
        </p:blipFill>
        <p:spPr>
          <a:xfrm>
            <a:off x="280324" y="469727"/>
            <a:ext cx="3299088" cy="989144"/>
          </a:xfrm>
          <a:prstGeom prst="rect">
            <a:avLst/>
          </a:prstGeom>
        </p:spPr>
      </p:pic>
      <p:pic>
        <p:nvPicPr>
          <p:cNvPr id="7" name="Imagen 6">
            <a:extLst>
              <a:ext uri="{FF2B5EF4-FFF2-40B4-BE49-F238E27FC236}">
                <a16:creationId xmlns:a16="http://schemas.microsoft.com/office/drawing/2014/main" id="{3AFB1244-F7F7-2C44-8B19-57236E10877B}"/>
              </a:ext>
            </a:extLst>
          </p:cNvPr>
          <p:cNvPicPr>
            <a:picLocks noChangeAspect="1"/>
          </p:cNvPicPr>
          <p:nvPr userDrawn="1"/>
        </p:nvPicPr>
        <p:blipFill>
          <a:blip r:embed="rId4"/>
          <a:stretch>
            <a:fillRect/>
          </a:stretch>
        </p:blipFill>
        <p:spPr>
          <a:xfrm>
            <a:off x="9286357" y="689587"/>
            <a:ext cx="2625319" cy="549423"/>
          </a:xfrm>
          <a:prstGeom prst="rect">
            <a:avLst/>
          </a:prstGeom>
        </p:spPr>
      </p:pic>
      <p:sp>
        <p:nvSpPr>
          <p:cNvPr id="11" name="Marcador de texto 10">
            <a:extLst>
              <a:ext uri="{FF2B5EF4-FFF2-40B4-BE49-F238E27FC236}">
                <a16:creationId xmlns:a16="http://schemas.microsoft.com/office/drawing/2014/main" id="{0C6B71EA-A156-E242-B929-C33D1DEBF2F7}"/>
              </a:ext>
            </a:extLst>
          </p:cNvPr>
          <p:cNvSpPr>
            <a:spLocks noGrp="1"/>
          </p:cNvSpPr>
          <p:nvPr>
            <p:ph type="body" sz="quarter" idx="10" hasCustomPrompt="1"/>
          </p:nvPr>
        </p:nvSpPr>
        <p:spPr>
          <a:xfrm>
            <a:off x="1929868" y="5861231"/>
            <a:ext cx="8666328" cy="614363"/>
          </a:xfrm>
        </p:spPr>
        <p:txBody>
          <a:bodyPr/>
          <a:lstStyle>
            <a:lvl1pPr marL="0" indent="0" algn="ctr">
              <a:buNone/>
              <a:defRPr>
                <a:solidFill>
                  <a:srgbClr val="017BC1"/>
                </a:solidFill>
              </a:defRPr>
            </a:lvl1pPr>
          </a:lstStyle>
          <a:p>
            <a:pPr lvl="0"/>
            <a:r>
              <a:rPr lang="en-US" noProof="0"/>
              <a:t>Write here your email</a:t>
            </a:r>
          </a:p>
        </p:txBody>
      </p:sp>
    </p:spTree>
    <p:extLst>
      <p:ext uri="{BB962C8B-B14F-4D97-AF65-F5344CB8AC3E}">
        <p14:creationId xmlns:p14="http://schemas.microsoft.com/office/powerpoint/2010/main" val="27990518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nd Blue">
    <p:bg>
      <p:bgPr>
        <a:solidFill>
          <a:srgbClr val="017BC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133B13AC-2F59-A54E-A678-4B2F18D3CD24}"/>
              </a:ext>
            </a:extLst>
          </p:cNvPr>
          <p:cNvPicPr>
            <a:picLocks noChangeAspect="1"/>
          </p:cNvPicPr>
          <p:nvPr userDrawn="1"/>
        </p:nvPicPr>
        <p:blipFill rotWithShape="1">
          <a:blip r:embed="rId2">
            <a:alphaModFix/>
            <a:extLst>
              <a:ext uri="{BEBA8EAE-BF5A-486C-A8C5-ECC9F3942E4B}">
                <a14:imgProps xmlns:a14="http://schemas.microsoft.com/office/drawing/2010/main">
                  <a14:imgLayer r:embed="rId3">
                    <a14:imgEffect>
                      <a14:backgroundRemoval t="6400" b="91580" l="22408" r="76374">
                        <a14:foregroundMark x1="31232" y1="19800" x2="23640" y2="50180"/>
                        <a14:foregroundMark x1="36714" y1="16540" x2="30382" y2="40360"/>
                        <a14:foregroundMark x1="69844" y1="12060" x2="71742" y2="9080"/>
                        <a14:foregroundMark x1="75326" y1="7300" x2="73853" y2="6400"/>
                        <a14:foregroundMark x1="45139" y1="64058" x2="44306" y2="72820"/>
                        <a14:foregroundMark x1="55708" y1="59120" x2="55708" y2="59120"/>
                        <a14:foregroundMark x1="37776" y1="88600" x2="37776" y2="88600"/>
                        <a14:foregroundMark x1="35241" y1="91580" x2="35241" y2="91580"/>
                        <a14:backgroundMark x1="22365" y1="74020" x2="25113" y2="83360"/>
                        <a14:backgroundMark x1="25113" y1="83360" x2="27521" y2="69360"/>
                        <a14:backgroundMark x1="27521" y1="69360" x2="25751" y2="68060"/>
                        <a14:backgroundMark x1="43683" y1="65680" x2="43683" y2="65680"/>
                        <a14:backgroundMark x1="43895" y1="66260" x2="45156" y2="63880"/>
                        <a14:backgroundMark x1="69207" y1="12060" x2="69207" y2="12060"/>
                        <a14:backgroundMark x1="69207" y1="12360" x2="69207" y2="12360"/>
                      </a14:backgroundRemoval>
                    </a14:imgEffect>
                    <a14:imgEffect>
                      <a14:colorTemperature colorTemp="11353"/>
                    </a14:imgEffect>
                    <a14:imgEffect>
                      <a14:saturation sat="400000"/>
                    </a14:imgEffect>
                    <a14:imgEffect>
                      <a14:brightnessContrast bright="100000" contrast="94000"/>
                    </a14:imgEffect>
                  </a14:imgLayer>
                </a14:imgProps>
              </a:ext>
            </a:extLst>
          </a:blip>
          <a:srcRect l="15685" t="3427" r="16870" b="5437"/>
          <a:stretch/>
        </p:blipFill>
        <p:spPr>
          <a:xfrm>
            <a:off x="3576501" y="1128713"/>
            <a:ext cx="4567374" cy="4371976"/>
          </a:xfrm>
          <a:prstGeom prst="rect">
            <a:avLst/>
          </a:prstGeom>
        </p:spPr>
      </p:pic>
      <p:pic>
        <p:nvPicPr>
          <p:cNvPr id="6" name="Imagen 5">
            <a:extLst>
              <a:ext uri="{FF2B5EF4-FFF2-40B4-BE49-F238E27FC236}">
                <a16:creationId xmlns:a16="http://schemas.microsoft.com/office/drawing/2014/main" id="{46CB8E9A-D985-4041-BAA7-367D9B532558}"/>
              </a:ext>
            </a:extLst>
          </p:cNvPr>
          <p:cNvPicPr>
            <a:picLocks noChangeAspect="1"/>
          </p:cNvPicPr>
          <p:nvPr userDrawn="1"/>
        </p:nvPicPr>
        <p:blipFill>
          <a:blip r:embed="rId4"/>
          <a:srcRect/>
          <a:stretch/>
        </p:blipFill>
        <p:spPr>
          <a:xfrm>
            <a:off x="283234" y="469727"/>
            <a:ext cx="3293267" cy="989144"/>
          </a:xfrm>
          <a:prstGeom prst="rect">
            <a:avLst/>
          </a:prstGeom>
        </p:spPr>
      </p:pic>
      <p:pic>
        <p:nvPicPr>
          <p:cNvPr id="7" name="Imagen 6">
            <a:extLst>
              <a:ext uri="{FF2B5EF4-FFF2-40B4-BE49-F238E27FC236}">
                <a16:creationId xmlns:a16="http://schemas.microsoft.com/office/drawing/2014/main" id="{3AFB1244-F7F7-2C44-8B19-57236E10877B}"/>
              </a:ext>
            </a:extLst>
          </p:cNvPr>
          <p:cNvPicPr>
            <a:picLocks noChangeAspect="1"/>
          </p:cNvPicPr>
          <p:nvPr userDrawn="1"/>
        </p:nvPicPr>
        <p:blipFill>
          <a:blip r:embed="rId5"/>
          <a:srcRect/>
          <a:stretch/>
        </p:blipFill>
        <p:spPr>
          <a:xfrm>
            <a:off x="9138216" y="624647"/>
            <a:ext cx="2642304" cy="614363"/>
          </a:xfrm>
          <a:prstGeom prst="rect">
            <a:avLst/>
          </a:prstGeom>
        </p:spPr>
      </p:pic>
      <p:sp>
        <p:nvSpPr>
          <p:cNvPr id="11" name="Marcador de texto 10">
            <a:extLst>
              <a:ext uri="{FF2B5EF4-FFF2-40B4-BE49-F238E27FC236}">
                <a16:creationId xmlns:a16="http://schemas.microsoft.com/office/drawing/2014/main" id="{0C6B71EA-A156-E242-B929-C33D1DEBF2F7}"/>
              </a:ext>
            </a:extLst>
          </p:cNvPr>
          <p:cNvSpPr>
            <a:spLocks noGrp="1"/>
          </p:cNvSpPr>
          <p:nvPr>
            <p:ph type="body" sz="quarter" idx="10" hasCustomPrompt="1"/>
          </p:nvPr>
        </p:nvSpPr>
        <p:spPr>
          <a:xfrm>
            <a:off x="1929868" y="5861231"/>
            <a:ext cx="8666328" cy="614363"/>
          </a:xfrm>
        </p:spPr>
        <p:txBody>
          <a:bodyPr/>
          <a:lstStyle>
            <a:lvl1pPr marL="0" indent="0" algn="ctr">
              <a:buNone/>
              <a:defRPr>
                <a:solidFill>
                  <a:schemeClr val="bg1"/>
                </a:solidFill>
              </a:defRPr>
            </a:lvl1pPr>
          </a:lstStyle>
          <a:p>
            <a:pPr lvl="0"/>
            <a:r>
              <a:rPr lang="en-US" noProof="0"/>
              <a:t>Write here your email</a:t>
            </a:r>
          </a:p>
        </p:txBody>
      </p:sp>
    </p:spTree>
    <p:extLst>
      <p:ext uri="{BB962C8B-B14F-4D97-AF65-F5344CB8AC3E}">
        <p14:creationId xmlns:p14="http://schemas.microsoft.com/office/powerpoint/2010/main" val="7827920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acio">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908825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B5C484-7686-B449-9545-CDEDDD86DA2E}"/>
              </a:ext>
            </a:extLst>
          </p:cNvPr>
          <p:cNvSpPr>
            <a:spLocks noGrp="1"/>
          </p:cNvSpPr>
          <p:nvPr>
            <p:ph type="ctrTitle" hasCustomPrompt="1"/>
          </p:nvPr>
        </p:nvSpPr>
        <p:spPr>
          <a:xfrm>
            <a:off x="405063" y="2572082"/>
            <a:ext cx="6674163" cy="2387600"/>
          </a:xfrm>
        </p:spPr>
        <p:txBody>
          <a:bodyPr anchor="b">
            <a:normAutofit/>
          </a:bodyPr>
          <a:lstStyle>
            <a:lvl1pPr algn="l">
              <a:defRPr sz="4000" b="1">
                <a:solidFill>
                  <a:srgbClr val="017BC1"/>
                </a:solidFill>
                <a:latin typeface="Helvetica" pitchFamily="2" charset="0"/>
              </a:defRPr>
            </a:lvl1pPr>
          </a:lstStyle>
          <a:p>
            <a:r>
              <a:rPr lang="en-US" noProof="0" dirty="0"/>
              <a:t>Name of the Section</a:t>
            </a:r>
          </a:p>
        </p:txBody>
      </p:sp>
      <p:sp>
        <p:nvSpPr>
          <p:cNvPr id="3" name="Subtítulo 2">
            <a:extLst>
              <a:ext uri="{FF2B5EF4-FFF2-40B4-BE49-F238E27FC236}">
                <a16:creationId xmlns:a16="http://schemas.microsoft.com/office/drawing/2014/main" id="{FC641A47-A433-C546-A850-A61B4700F49D}"/>
              </a:ext>
            </a:extLst>
          </p:cNvPr>
          <p:cNvSpPr>
            <a:spLocks noGrp="1"/>
          </p:cNvSpPr>
          <p:nvPr>
            <p:ph type="subTitle" idx="1" hasCustomPrompt="1"/>
          </p:nvPr>
        </p:nvSpPr>
        <p:spPr>
          <a:xfrm>
            <a:off x="405063" y="5051757"/>
            <a:ext cx="6674163" cy="953920"/>
          </a:xfrm>
        </p:spPr>
        <p:txBody>
          <a:bodyPr>
            <a:normAutofit/>
          </a:bodyPr>
          <a:lstStyle>
            <a:lvl1pPr marL="0" indent="0" algn="l">
              <a:buNone/>
              <a:defRPr sz="2000">
                <a:solidFill>
                  <a:srgbClr val="000000"/>
                </a:solidFill>
                <a:latin typeface="Helvetica"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Comments about the section</a:t>
            </a:r>
          </a:p>
        </p:txBody>
      </p:sp>
      <p:sp>
        <p:nvSpPr>
          <p:cNvPr id="4" name="Rectángulo 3">
            <a:extLst>
              <a:ext uri="{FF2B5EF4-FFF2-40B4-BE49-F238E27FC236}">
                <a16:creationId xmlns:a16="http://schemas.microsoft.com/office/drawing/2014/main" id="{AE9E106D-688F-1349-836D-6914FF24926A}"/>
              </a:ext>
            </a:extLst>
          </p:cNvPr>
          <p:cNvSpPr/>
          <p:nvPr userDrawn="1"/>
        </p:nvSpPr>
        <p:spPr>
          <a:xfrm>
            <a:off x="7329948" y="0"/>
            <a:ext cx="4998410" cy="6858000"/>
          </a:xfrm>
          <a:prstGeom prst="rect">
            <a:avLst/>
          </a:prstGeom>
          <a:solidFill>
            <a:srgbClr val="017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Triángulo rectángulo 4">
            <a:extLst>
              <a:ext uri="{FF2B5EF4-FFF2-40B4-BE49-F238E27FC236}">
                <a16:creationId xmlns:a16="http://schemas.microsoft.com/office/drawing/2014/main" id="{383EA0A7-1407-164C-90AA-B13C712C25FF}"/>
              </a:ext>
            </a:extLst>
          </p:cNvPr>
          <p:cNvSpPr/>
          <p:nvPr userDrawn="1"/>
        </p:nvSpPr>
        <p:spPr>
          <a:xfrm flipV="1">
            <a:off x="7329948" y="-728"/>
            <a:ext cx="1821835" cy="685872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FF77390A-6B33-0548-B589-91D812B9F841}"/>
              </a:ext>
            </a:extLst>
          </p:cNvPr>
          <p:cNvPicPr>
            <a:picLocks noChangeAspect="1"/>
          </p:cNvPicPr>
          <p:nvPr userDrawn="1"/>
        </p:nvPicPr>
        <p:blipFill>
          <a:blip r:embed="rId2"/>
          <a:srcRect/>
          <a:stretch/>
        </p:blipFill>
        <p:spPr>
          <a:xfrm>
            <a:off x="9426897" y="556576"/>
            <a:ext cx="2338675" cy="702429"/>
          </a:xfrm>
          <a:prstGeom prst="rect">
            <a:avLst/>
          </a:prstGeom>
        </p:spPr>
      </p:pic>
      <p:pic>
        <p:nvPicPr>
          <p:cNvPr id="7" name="Imagen 6">
            <a:extLst>
              <a:ext uri="{FF2B5EF4-FFF2-40B4-BE49-F238E27FC236}">
                <a16:creationId xmlns:a16="http://schemas.microsoft.com/office/drawing/2014/main" id="{070E3269-089B-2642-A145-FEC8455A8BF6}"/>
              </a:ext>
            </a:extLst>
          </p:cNvPr>
          <p:cNvPicPr>
            <a:picLocks noChangeAspect="1"/>
          </p:cNvPicPr>
          <p:nvPr userDrawn="1"/>
        </p:nvPicPr>
        <p:blipFill>
          <a:blip r:embed="rId3"/>
          <a:srcRect/>
          <a:stretch/>
        </p:blipFill>
        <p:spPr>
          <a:xfrm>
            <a:off x="9350802" y="1526005"/>
            <a:ext cx="2490864" cy="579152"/>
          </a:xfrm>
          <a:prstGeom prst="rect">
            <a:avLst/>
          </a:prstGeom>
        </p:spPr>
      </p:pic>
    </p:spTree>
    <p:extLst>
      <p:ext uri="{BB962C8B-B14F-4D97-AF65-F5344CB8AC3E}">
        <p14:creationId xmlns:p14="http://schemas.microsoft.com/office/powerpoint/2010/main" val="309316151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lue">
    <p:bg>
      <p:bgPr>
        <a:solidFill>
          <a:srgbClr val="017BC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B5C484-7686-B449-9545-CDEDDD86DA2E}"/>
              </a:ext>
            </a:extLst>
          </p:cNvPr>
          <p:cNvSpPr>
            <a:spLocks noGrp="1"/>
          </p:cNvSpPr>
          <p:nvPr>
            <p:ph type="ctrTitle" hasCustomPrompt="1"/>
          </p:nvPr>
        </p:nvSpPr>
        <p:spPr>
          <a:xfrm>
            <a:off x="405064" y="2572082"/>
            <a:ext cx="6727468" cy="2387600"/>
          </a:xfrm>
        </p:spPr>
        <p:txBody>
          <a:bodyPr anchor="b">
            <a:normAutofit/>
          </a:bodyPr>
          <a:lstStyle>
            <a:lvl1pPr algn="l">
              <a:defRPr sz="4000" b="1">
                <a:solidFill>
                  <a:schemeClr val="bg1"/>
                </a:solidFill>
                <a:latin typeface="Helvetica" pitchFamily="2" charset="0"/>
              </a:defRPr>
            </a:lvl1pPr>
          </a:lstStyle>
          <a:p>
            <a:r>
              <a:rPr lang="en-US" noProof="0" dirty="0"/>
              <a:t>Name of the Section</a:t>
            </a:r>
          </a:p>
        </p:txBody>
      </p:sp>
      <p:sp>
        <p:nvSpPr>
          <p:cNvPr id="3" name="Subtítulo 2">
            <a:extLst>
              <a:ext uri="{FF2B5EF4-FFF2-40B4-BE49-F238E27FC236}">
                <a16:creationId xmlns:a16="http://schemas.microsoft.com/office/drawing/2014/main" id="{FC641A47-A433-C546-A850-A61B4700F49D}"/>
              </a:ext>
            </a:extLst>
          </p:cNvPr>
          <p:cNvSpPr>
            <a:spLocks noGrp="1"/>
          </p:cNvSpPr>
          <p:nvPr>
            <p:ph type="subTitle" idx="1" hasCustomPrompt="1"/>
          </p:nvPr>
        </p:nvSpPr>
        <p:spPr>
          <a:xfrm>
            <a:off x="405064" y="5051757"/>
            <a:ext cx="6727468" cy="953920"/>
          </a:xfrm>
        </p:spPr>
        <p:txBody>
          <a:bodyPr>
            <a:normAutofit/>
          </a:bodyPr>
          <a:lstStyle>
            <a:lvl1pPr marL="0" indent="0" algn="l">
              <a:buNone/>
              <a:defRPr sz="2000">
                <a:solidFill>
                  <a:schemeClr val="bg1">
                    <a:lumMod val="85000"/>
                  </a:schemeClr>
                </a:solidFill>
                <a:latin typeface="Helvetica"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Comments about the section</a:t>
            </a:r>
          </a:p>
        </p:txBody>
      </p:sp>
      <p:sp>
        <p:nvSpPr>
          <p:cNvPr id="4" name="Rectángulo 3">
            <a:extLst>
              <a:ext uri="{FF2B5EF4-FFF2-40B4-BE49-F238E27FC236}">
                <a16:creationId xmlns:a16="http://schemas.microsoft.com/office/drawing/2014/main" id="{C3301054-272E-0348-8157-AC7B3B36B072}"/>
              </a:ext>
            </a:extLst>
          </p:cNvPr>
          <p:cNvSpPr/>
          <p:nvPr userDrawn="1"/>
        </p:nvSpPr>
        <p:spPr>
          <a:xfrm>
            <a:off x="7329949" y="0"/>
            <a:ext cx="48620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Triángulo rectángulo 4">
            <a:extLst>
              <a:ext uri="{FF2B5EF4-FFF2-40B4-BE49-F238E27FC236}">
                <a16:creationId xmlns:a16="http://schemas.microsoft.com/office/drawing/2014/main" id="{74C23060-B6D6-5F4B-A56F-099BEF467A89}"/>
              </a:ext>
            </a:extLst>
          </p:cNvPr>
          <p:cNvSpPr/>
          <p:nvPr userDrawn="1"/>
        </p:nvSpPr>
        <p:spPr>
          <a:xfrm flipV="1">
            <a:off x="7329948" y="-728"/>
            <a:ext cx="1821835" cy="6858728"/>
          </a:xfrm>
          <a:prstGeom prst="rtTriangle">
            <a:avLst/>
          </a:prstGeom>
          <a:solidFill>
            <a:srgbClr val="017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Imagen 7">
            <a:extLst>
              <a:ext uri="{FF2B5EF4-FFF2-40B4-BE49-F238E27FC236}">
                <a16:creationId xmlns:a16="http://schemas.microsoft.com/office/drawing/2014/main" id="{FFD91F37-BC59-A14B-AAF9-80ABEC635B01}"/>
              </a:ext>
            </a:extLst>
          </p:cNvPr>
          <p:cNvPicPr>
            <a:picLocks noChangeAspect="1"/>
          </p:cNvPicPr>
          <p:nvPr userDrawn="1"/>
        </p:nvPicPr>
        <p:blipFill>
          <a:blip r:embed="rId2"/>
          <a:stretch>
            <a:fillRect/>
          </a:stretch>
        </p:blipFill>
        <p:spPr>
          <a:xfrm>
            <a:off x="9428400" y="558000"/>
            <a:ext cx="2340000" cy="701586"/>
          </a:xfrm>
          <a:prstGeom prst="rect">
            <a:avLst/>
          </a:prstGeom>
        </p:spPr>
      </p:pic>
      <p:pic>
        <p:nvPicPr>
          <p:cNvPr id="9" name="Imagen 8">
            <a:extLst>
              <a:ext uri="{FF2B5EF4-FFF2-40B4-BE49-F238E27FC236}">
                <a16:creationId xmlns:a16="http://schemas.microsoft.com/office/drawing/2014/main" id="{85531D73-3141-074A-925C-E568C679DDCE}"/>
              </a:ext>
            </a:extLst>
          </p:cNvPr>
          <p:cNvPicPr>
            <a:picLocks noChangeAspect="1"/>
          </p:cNvPicPr>
          <p:nvPr userDrawn="1"/>
        </p:nvPicPr>
        <p:blipFill>
          <a:blip r:embed="rId3"/>
          <a:stretch>
            <a:fillRect/>
          </a:stretch>
        </p:blipFill>
        <p:spPr>
          <a:xfrm>
            <a:off x="9349200" y="1526400"/>
            <a:ext cx="2491200" cy="521354"/>
          </a:xfrm>
          <a:prstGeom prst="rect">
            <a:avLst/>
          </a:prstGeom>
        </p:spPr>
      </p:pic>
    </p:spTree>
    <p:extLst>
      <p:ext uri="{BB962C8B-B14F-4D97-AF65-F5344CB8AC3E}">
        <p14:creationId xmlns:p14="http://schemas.microsoft.com/office/powerpoint/2010/main" val="38102357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ocks 0 Blue">
    <p:bg>
      <p:bgPr>
        <a:solidFill>
          <a:srgbClr val="017BC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F0F9D2-06AE-8941-8635-20F496B30AA1}"/>
              </a:ext>
            </a:extLst>
          </p:cNvPr>
          <p:cNvSpPr>
            <a:spLocks noGrp="1"/>
          </p:cNvSpPr>
          <p:nvPr>
            <p:ph type="title" hasCustomPrompt="1"/>
          </p:nvPr>
        </p:nvSpPr>
        <p:spPr>
          <a:xfrm>
            <a:off x="705464" y="2897372"/>
            <a:ext cx="11010005" cy="1063255"/>
          </a:xfrm>
        </p:spPr>
        <p:txBody>
          <a:bodyPr anchor="ctr">
            <a:noAutofit/>
          </a:bodyPr>
          <a:lstStyle>
            <a:lvl1pPr algn="ctr">
              <a:defRPr sz="3600">
                <a:solidFill>
                  <a:schemeClr val="bg1"/>
                </a:solidFill>
                <a:latin typeface="Helvetica" pitchFamily="2" charset="0"/>
              </a:defRPr>
            </a:lvl1pPr>
          </a:lstStyle>
          <a:p>
            <a:r>
              <a:rPr lang="en-US" noProof="0" dirty="0"/>
              <a:t>Write here your title</a:t>
            </a:r>
          </a:p>
        </p:txBody>
      </p:sp>
      <p:sp>
        <p:nvSpPr>
          <p:cNvPr id="6" name="Marcador de número de diapositiva 5">
            <a:extLst>
              <a:ext uri="{FF2B5EF4-FFF2-40B4-BE49-F238E27FC236}">
                <a16:creationId xmlns:a16="http://schemas.microsoft.com/office/drawing/2014/main" id="{1788259B-4842-1E43-B7D0-12F91EAD9915}"/>
              </a:ext>
            </a:extLst>
          </p:cNvPr>
          <p:cNvSpPr>
            <a:spLocks noGrp="1"/>
          </p:cNvSpPr>
          <p:nvPr>
            <p:ph type="sldNum" sz="quarter" idx="12"/>
          </p:nvPr>
        </p:nvSpPr>
        <p:spPr>
          <a:xfrm>
            <a:off x="4724400" y="6478294"/>
            <a:ext cx="2743200" cy="365125"/>
          </a:xfrm>
        </p:spPr>
        <p:txBody>
          <a:bodyPr/>
          <a:lstStyle>
            <a:lvl1pPr algn="ctr">
              <a:defRPr sz="1100">
                <a:solidFill>
                  <a:schemeClr val="bg1"/>
                </a:solidFill>
                <a:latin typeface="Helvetica" pitchFamily="2" charset="0"/>
              </a:defRPr>
            </a:lvl1pPr>
          </a:lstStyle>
          <a:p>
            <a:fld id="{B2A3306B-DF89-7241-AA4A-C5D414DE877E}" type="slidenum">
              <a:rPr lang="en-US" smtClean="0"/>
              <a:pPr/>
              <a:t>‹Nº›</a:t>
            </a:fld>
            <a:endParaRPr lang="en-US"/>
          </a:p>
        </p:txBody>
      </p:sp>
    </p:spTree>
    <p:extLst>
      <p:ext uri="{BB962C8B-B14F-4D97-AF65-F5344CB8AC3E}">
        <p14:creationId xmlns:p14="http://schemas.microsoft.com/office/powerpoint/2010/main" val="234337420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ocks 1">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05FE136-D6F5-6542-A0E0-86C3C9ACB4AF}"/>
              </a:ext>
            </a:extLst>
          </p:cNvPr>
          <p:cNvSpPr>
            <a:spLocks noGrp="1"/>
          </p:cNvSpPr>
          <p:nvPr>
            <p:ph idx="1" hasCustomPrompt="1"/>
          </p:nvPr>
        </p:nvSpPr>
        <p:spPr>
          <a:xfrm>
            <a:off x="471948" y="737419"/>
            <a:ext cx="11376256" cy="5153024"/>
          </a:xfrm>
        </p:spPr>
        <p:txBody>
          <a:bodyPr/>
          <a:lstStyle>
            <a:lvl1pPr>
              <a:defRPr sz="2200">
                <a:latin typeface="Helvetica" pitchFamily="2" charset="0"/>
              </a:defRPr>
            </a:lvl1pPr>
            <a:lvl2pPr>
              <a:defRPr sz="2200">
                <a:latin typeface="Helvetica" pitchFamily="2" charset="0"/>
              </a:defRPr>
            </a:lvl2pPr>
            <a:lvl3pPr>
              <a:defRPr sz="2200">
                <a:latin typeface="Helvetica" pitchFamily="2" charset="0"/>
              </a:defRPr>
            </a:lvl3pPr>
            <a:lvl4pPr>
              <a:defRPr sz="2200">
                <a:latin typeface="Helvetica" pitchFamily="2" charset="0"/>
              </a:defRPr>
            </a:lvl4pPr>
            <a:lvl5pPr>
              <a:defRPr sz="2200">
                <a:latin typeface="Helvetica" pitchFamily="2" charset="0"/>
              </a:defRPr>
            </a:lvl5pPr>
          </a:lstStyle>
          <a:p>
            <a:pPr lvl="0"/>
            <a:r>
              <a:rPr lang="en-US" noProof="0" dirty="0"/>
              <a:t>Write here your main text</a:t>
            </a:r>
          </a:p>
          <a:p>
            <a:pPr lvl="1"/>
            <a:r>
              <a:rPr lang="en-US" noProof="0" dirty="0"/>
              <a:t>Segundo </a:t>
            </a:r>
            <a:r>
              <a:rPr lang="en-US" noProof="0" dirty="0" err="1"/>
              <a:t>nivel</a:t>
            </a:r>
            <a:endParaRPr lang="en-US" noProof="0" dirty="0"/>
          </a:p>
          <a:p>
            <a:pPr lvl="2"/>
            <a:r>
              <a:rPr lang="en-US" noProof="0" dirty="0" err="1"/>
              <a:t>Tercer</a:t>
            </a:r>
            <a:r>
              <a:rPr lang="en-US" noProof="0" dirty="0"/>
              <a:t> </a:t>
            </a:r>
            <a:r>
              <a:rPr lang="en-US" noProof="0" dirty="0" err="1"/>
              <a:t>nivel</a:t>
            </a:r>
            <a:endParaRPr lang="en-US" noProof="0" dirty="0"/>
          </a:p>
          <a:p>
            <a:pPr lvl="3"/>
            <a:r>
              <a:rPr lang="en-US" noProof="0" dirty="0"/>
              <a:t>Cuarto </a:t>
            </a:r>
            <a:r>
              <a:rPr lang="en-US" noProof="0" dirty="0" err="1"/>
              <a:t>nivel</a:t>
            </a:r>
            <a:endParaRPr lang="en-US" noProof="0" dirty="0"/>
          </a:p>
          <a:p>
            <a:pPr lvl="4"/>
            <a:r>
              <a:rPr lang="en-US" noProof="0" dirty="0"/>
              <a:t>Quinto </a:t>
            </a:r>
            <a:r>
              <a:rPr lang="en-US" noProof="0" dirty="0" err="1"/>
              <a:t>nivel</a:t>
            </a:r>
            <a:endParaRPr lang="en-US" noProof="0" dirty="0"/>
          </a:p>
        </p:txBody>
      </p:sp>
      <p:sp>
        <p:nvSpPr>
          <p:cNvPr id="6" name="Marcador de número de diapositiva 5">
            <a:extLst>
              <a:ext uri="{FF2B5EF4-FFF2-40B4-BE49-F238E27FC236}">
                <a16:creationId xmlns:a16="http://schemas.microsoft.com/office/drawing/2014/main" id="{1788259B-4842-1E43-B7D0-12F91EAD9915}"/>
              </a:ext>
            </a:extLst>
          </p:cNvPr>
          <p:cNvSpPr>
            <a:spLocks noGrp="1"/>
          </p:cNvSpPr>
          <p:nvPr>
            <p:ph type="sldNum" sz="quarter" idx="12"/>
          </p:nvPr>
        </p:nvSpPr>
        <p:spPr>
          <a:xfrm>
            <a:off x="4724400" y="6478294"/>
            <a:ext cx="2743200" cy="365125"/>
          </a:xfrm>
        </p:spPr>
        <p:txBody>
          <a:bodyPr/>
          <a:lstStyle>
            <a:lvl1pPr algn="ctr">
              <a:defRPr sz="1100">
                <a:solidFill>
                  <a:schemeClr val="bg1">
                    <a:lumMod val="50000"/>
                  </a:schemeClr>
                </a:solidFill>
                <a:latin typeface="Helvetica" pitchFamily="2" charset="0"/>
              </a:defRPr>
            </a:lvl1pPr>
          </a:lstStyle>
          <a:p>
            <a:fld id="{B2A3306B-DF89-7241-AA4A-C5D414DE877E}" type="slidenum">
              <a:rPr lang="en-US" noProof="0" smtClean="0"/>
              <a:pPr/>
              <a:t>‹Nº›</a:t>
            </a:fld>
            <a:endParaRPr lang="en-US" noProof="0"/>
          </a:p>
        </p:txBody>
      </p:sp>
      <p:pic>
        <p:nvPicPr>
          <p:cNvPr id="9" name="Imagen 8">
            <a:extLst>
              <a:ext uri="{FF2B5EF4-FFF2-40B4-BE49-F238E27FC236}">
                <a16:creationId xmlns:a16="http://schemas.microsoft.com/office/drawing/2014/main" id="{011A4D47-8711-D24E-AD7E-0499F09E982B}"/>
              </a:ext>
            </a:extLst>
          </p:cNvPr>
          <p:cNvPicPr>
            <a:picLocks noChangeAspect="1"/>
          </p:cNvPicPr>
          <p:nvPr userDrawn="1"/>
        </p:nvPicPr>
        <p:blipFill>
          <a:blip r:embed="rId2"/>
          <a:stretch>
            <a:fillRect/>
          </a:stretch>
        </p:blipFill>
        <p:spPr>
          <a:xfrm>
            <a:off x="10586484" y="6376628"/>
            <a:ext cx="1605516" cy="481371"/>
          </a:xfrm>
          <a:prstGeom prst="rect">
            <a:avLst/>
          </a:prstGeom>
        </p:spPr>
      </p:pic>
      <p:pic>
        <p:nvPicPr>
          <p:cNvPr id="14" name="Imagen 13">
            <a:extLst>
              <a:ext uri="{FF2B5EF4-FFF2-40B4-BE49-F238E27FC236}">
                <a16:creationId xmlns:a16="http://schemas.microsoft.com/office/drawing/2014/main" id="{91DF7F52-5C86-B345-9FAC-8F7B1DC224B0}"/>
              </a:ext>
            </a:extLst>
          </p:cNvPr>
          <p:cNvPicPr>
            <a:picLocks noChangeAspect="1"/>
          </p:cNvPicPr>
          <p:nvPr userDrawn="1"/>
        </p:nvPicPr>
        <p:blipFill>
          <a:blip r:embed="rId3"/>
          <a:stretch>
            <a:fillRect/>
          </a:stretch>
        </p:blipFill>
        <p:spPr>
          <a:xfrm>
            <a:off x="9131843" y="6475903"/>
            <a:ext cx="1351402" cy="282819"/>
          </a:xfrm>
          <a:prstGeom prst="rect">
            <a:avLst/>
          </a:prstGeom>
        </p:spPr>
      </p:pic>
    </p:spTree>
    <p:extLst>
      <p:ext uri="{BB962C8B-B14F-4D97-AF65-F5344CB8AC3E}">
        <p14:creationId xmlns:p14="http://schemas.microsoft.com/office/powerpoint/2010/main" val="164242762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ocks 1 Blue">
    <p:bg>
      <p:bgPr>
        <a:solidFill>
          <a:srgbClr val="017BC1"/>
        </a:solidFill>
        <a:effectLst/>
      </p:bgPr>
    </p:bg>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05FE136-D6F5-6542-A0E0-86C3C9ACB4AF}"/>
              </a:ext>
            </a:extLst>
          </p:cNvPr>
          <p:cNvSpPr>
            <a:spLocks noGrp="1"/>
          </p:cNvSpPr>
          <p:nvPr>
            <p:ph idx="1" hasCustomPrompt="1"/>
          </p:nvPr>
        </p:nvSpPr>
        <p:spPr>
          <a:xfrm>
            <a:off x="398206" y="722671"/>
            <a:ext cx="11449998" cy="5167772"/>
          </a:xfrm>
        </p:spPr>
        <p:txBody>
          <a:bodyPr/>
          <a:lstStyle>
            <a:lvl1pPr>
              <a:defRPr sz="2200">
                <a:solidFill>
                  <a:schemeClr val="bg1"/>
                </a:solidFill>
                <a:latin typeface="Helvetica" pitchFamily="2" charset="0"/>
              </a:defRPr>
            </a:lvl1pPr>
            <a:lvl2pPr>
              <a:defRPr sz="2200">
                <a:solidFill>
                  <a:schemeClr val="bg1"/>
                </a:solidFill>
                <a:latin typeface="Helvetica" pitchFamily="2" charset="0"/>
              </a:defRPr>
            </a:lvl2pPr>
            <a:lvl3pPr>
              <a:defRPr sz="2200">
                <a:solidFill>
                  <a:schemeClr val="bg1"/>
                </a:solidFill>
                <a:latin typeface="Helvetica" pitchFamily="2" charset="0"/>
              </a:defRPr>
            </a:lvl3pPr>
            <a:lvl4pPr>
              <a:defRPr sz="2200">
                <a:solidFill>
                  <a:schemeClr val="bg1"/>
                </a:solidFill>
                <a:latin typeface="Helvetica" pitchFamily="2" charset="0"/>
              </a:defRPr>
            </a:lvl4pPr>
            <a:lvl5pPr>
              <a:defRPr sz="2200">
                <a:solidFill>
                  <a:schemeClr val="bg1"/>
                </a:solidFill>
                <a:latin typeface="Helvetica" pitchFamily="2" charset="0"/>
              </a:defRPr>
            </a:lvl5pPr>
          </a:lstStyle>
          <a:p>
            <a:pPr lvl="0"/>
            <a:r>
              <a:rPr lang="en-US" noProof="0" dirty="0"/>
              <a:t>Write here your main text</a:t>
            </a:r>
          </a:p>
          <a:p>
            <a:pPr lvl="1"/>
            <a:r>
              <a:rPr lang="en-US" noProof="0" dirty="0"/>
              <a:t>Segundo </a:t>
            </a:r>
            <a:r>
              <a:rPr lang="en-US" noProof="0" dirty="0" err="1"/>
              <a:t>nivel</a:t>
            </a:r>
            <a:endParaRPr lang="en-US" noProof="0" dirty="0"/>
          </a:p>
          <a:p>
            <a:pPr lvl="2"/>
            <a:r>
              <a:rPr lang="en-US" noProof="0" dirty="0" err="1"/>
              <a:t>Tercer</a:t>
            </a:r>
            <a:r>
              <a:rPr lang="en-US" noProof="0" dirty="0"/>
              <a:t> </a:t>
            </a:r>
            <a:r>
              <a:rPr lang="en-US" noProof="0" dirty="0" err="1"/>
              <a:t>nivel</a:t>
            </a:r>
            <a:endParaRPr lang="en-US" noProof="0" dirty="0"/>
          </a:p>
          <a:p>
            <a:pPr lvl="3"/>
            <a:r>
              <a:rPr lang="en-US" noProof="0" dirty="0"/>
              <a:t>Cuarto </a:t>
            </a:r>
            <a:r>
              <a:rPr lang="en-US" noProof="0" dirty="0" err="1"/>
              <a:t>nivel</a:t>
            </a:r>
            <a:endParaRPr lang="en-US" noProof="0" dirty="0"/>
          </a:p>
          <a:p>
            <a:pPr lvl="4"/>
            <a:r>
              <a:rPr lang="en-US" noProof="0" dirty="0"/>
              <a:t>Quinto </a:t>
            </a:r>
            <a:r>
              <a:rPr lang="en-US" noProof="0" dirty="0" err="1"/>
              <a:t>nivel</a:t>
            </a:r>
            <a:endParaRPr lang="en-US" noProof="0" dirty="0"/>
          </a:p>
        </p:txBody>
      </p:sp>
      <p:pic>
        <p:nvPicPr>
          <p:cNvPr id="12" name="Imagen 11">
            <a:extLst>
              <a:ext uri="{FF2B5EF4-FFF2-40B4-BE49-F238E27FC236}">
                <a16:creationId xmlns:a16="http://schemas.microsoft.com/office/drawing/2014/main" id="{0921F01F-073C-DB46-B26B-C53576538F20}"/>
              </a:ext>
            </a:extLst>
          </p:cNvPr>
          <p:cNvPicPr>
            <a:picLocks noChangeAspect="1"/>
          </p:cNvPicPr>
          <p:nvPr userDrawn="1"/>
        </p:nvPicPr>
        <p:blipFill>
          <a:blip r:embed="rId2"/>
          <a:srcRect/>
          <a:stretch/>
        </p:blipFill>
        <p:spPr>
          <a:xfrm>
            <a:off x="10589318" y="6362048"/>
            <a:ext cx="1602682" cy="481371"/>
          </a:xfrm>
          <a:prstGeom prst="rect">
            <a:avLst/>
          </a:prstGeom>
        </p:spPr>
      </p:pic>
      <p:pic>
        <p:nvPicPr>
          <p:cNvPr id="15" name="Imagen 14">
            <a:extLst>
              <a:ext uri="{FF2B5EF4-FFF2-40B4-BE49-F238E27FC236}">
                <a16:creationId xmlns:a16="http://schemas.microsoft.com/office/drawing/2014/main" id="{D5DCFF95-8B9A-664F-A2DB-EE3FF8D9FB79}"/>
              </a:ext>
            </a:extLst>
          </p:cNvPr>
          <p:cNvPicPr>
            <a:picLocks noChangeAspect="1"/>
          </p:cNvPicPr>
          <p:nvPr userDrawn="1"/>
        </p:nvPicPr>
        <p:blipFill>
          <a:blip r:embed="rId3"/>
          <a:srcRect/>
          <a:stretch/>
        </p:blipFill>
        <p:spPr>
          <a:xfrm>
            <a:off x="9240425" y="6461323"/>
            <a:ext cx="1216371" cy="282819"/>
          </a:xfrm>
          <a:prstGeom prst="rect">
            <a:avLst/>
          </a:prstGeom>
        </p:spPr>
      </p:pic>
    </p:spTree>
    <p:extLst>
      <p:ext uri="{BB962C8B-B14F-4D97-AF65-F5344CB8AC3E}">
        <p14:creationId xmlns:p14="http://schemas.microsoft.com/office/powerpoint/2010/main" val="14743173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Blocks 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F0F9D2-06AE-8941-8635-20F496B30AA1}"/>
              </a:ext>
            </a:extLst>
          </p:cNvPr>
          <p:cNvSpPr>
            <a:spLocks noGrp="1"/>
          </p:cNvSpPr>
          <p:nvPr>
            <p:ph type="title" hasCustomPrompt="1"/>
          </p:nvPr>
        </p:nvSpPr>
        <p:spPr>
          <a:xfrm>
            <a:off x="838199" y="1"/>
            <a:ext cx="11010005" cy="1063255"/>
          </a:xfrm>
        </p:spPr>
        <p:txBody>
          <a:bodyPr anchor="ctr">
            <a:noAutofit/>
          </a:bodyPr>
          <a:lstStyle>
            <a:lvl1pPr>
              <a:defRPr sz="3600">
                <a:solidFill>
                  <a:srgbClr val="017BC1"/>
                </a:solidFill>
                <a:latin typeface="Helvetica" pitchFamily="2" charset="0"/>
              </a:defRPr>
            </a:lvl1pPr>
          </a:lstStyle>
          <a:p>
            <a:r>
              <a:rPr lang="en-US" noProof="0" dirty="0"/>
              <a:t>Write here your title</a:t>
            </a:r>
          </a:p>
        </p:txBody>
      </p:sp>
      <p:sp>
        <p:nvSpPr>
          <p:cNvPr id="3" name="Marcador de contenido 2">
            <a:extLst>
              <a:ext uri="{FF2B5EF4-FFF2-40B4-BE49-F238E27FC236}">
                <a16:creationId xmlns:a16="http://schemas.microsoft.com/office/drawing/2014/main" id="{A05FE136-D6F5-6542-A0E0-86C3C9ACB4AF}"/>
              </a:ext>
            </a:extLst>
          </p:cNvPr>
          <p:cNvSpPr>
            <a:spLocks noGrp="1"/>
          </p:cNvSpPr>
          <p:nvPr>
            <p:ph idx="1" hasCustomPrompt="1"/>
          </p:nvPr>
        </p:nvSpPr>
        <p:spPr>
          <a:xfrm>
            <a:off x="838200" y="1475875"/>
            <a:ext cx="11010004" cy="4414568"/>
          </a:xfrm>
        </p:spPr>
        <p:txBody>
          <a:bodyPr/>
          <a:lstStyle>
            <a:lvl1pPr>
              <a:defRPr sz="2200">
                <a:latin typeface="Helvetica" pitchFamily="2" charset="0"/>
              </a:defRPr>
            </a:lvl1pPr>
            <a:lvl2pPr>
              <a:defRPr sz="2200">
                <a:latin typeface="Helvetica" pitchFamily="2" charset="0"/>
              </a:defRPr>
            </a:lvl2pPr>
            <a:lvl3pPr>
              <a:defRPr sz="2200">
                <a:latin typeface="Helvetica" pitchFamily="2" charset="0"/>
              </a:defRPr>
            </a:lvl3pPr>
            <a:lvl4pPr>
              <a:defRPr sz="2200">
                <a:latin typeface="Helvetica" pitchFamily="2" charset="0"/>
              </a:defRPr>
            </a:lvl4pPr>
            <a:lvl5pPr>
              <a:defRPr sz="2200">
                <a:latin typeface="Helvetica" pitchFamily="2" charset="0"/>
              </a:defRPr>
            </a:lvl5pPr>
          </a:lstStyle>
          <a:p>
            <a:pPr lvl="0"/>
            <a:r>
              <a:rPr lang="en-US" noProof="0" dirty="0"/>
              <a:t>Write here your main text</a:t>
            </a:r>
          </a:p>
          <a:p>
            <a:pPr lvl="1"/>
            <a:r>
              <a:rPr lang="en-US" noProof="0" dirty="0"/>
              <a:t>Segundo </a:t>
            </a:r>
            <a:r>
              <a:rPr lang="en-US" noProof="0" dirty="0" err="1"/>
              <a:t>nivel</a:t>
            </a:r>
            <a:endParaRPr lang="en-US" noProof="0" dirty="0"/>
          </a:p>
          <a:p>
            <a:pPr lvl="2"/>
            <a:r>
              <a:rPr lang="en-US" noProof="0" dirty="0" err="1"/>
              <a:t>Tercer</a:t>
            </a:r>
            <a:r>
              <a:rPr lang="en-US" noProof="0" dirty="0"/>
              <a:t> </a:t>
            </a:r>
            <a:r>
              <a:rPr lang="en-US" noProof="0" dirty="0" err="1"/>
              <a:t>nivel</a:t>
            </a:r>
            <a:endParaRPr lang="en-US" noProof="0" dirty="0"/>
          </a:p>
          <a:p>
            <a:pPr lvl="3"/>
            <a:r>
              <a:rPr lang="en-US" noProof="0" dirty="0"/>
              <a:t>Cuarto </a:t>
            </a:r>
            <a:r>
              <a:rPr lang="en-US" noProof="0" dirty="0" err="1"/>
              <a:t>nivel</a:t>
            </a:r>
            <a:endParaRPr lang="en-US" noProof="0" dirty="0"/>
          </a:p>
          <a:p>
            <a:pPr lvl="4"/>
            <a:r>
              <a:rPr lang="en-US" noProof="0" dirty="0"/>
              <a:t>Quinto </a:t>
            </a:r>
            <a:r>
              <a:rPr lang="en-US" noProof="0" dirty="0" err="1"/>
              <a:t>nivel</a:t>
            </a:r>
            <a:endParaRPr lang="en-US" noProof="0" dirty="0"/>
          </a:p>
        </p:txBody>
      </p:sp>
      <p:sp>
        <p:nvSpPr>
          <p:cNvPr id="6" name="Marcador de número de diapositiva 5">
            <a:extLst>
              <a:ext uri="{FF2B5EF4-FFF2-40B4-BE49-F238E27FC236}">
                <a16:creationId xmlns:a16="http://schemas.microsoft.com/office/drawing/2014/main" id="{1788259B-4842-1E43-B7D0-12F91EAD9915}"/>
              </a:ext>
            </a:extLst>
          </p:cNvPr>
          <p:cNvSpPr>
            <a:spLocks noGrp="1"/>
          </p:cNvSpPr>
          <p:nvPr>
            <p:ph type="sldNum" sz="quarter" idx="12"/>
          </p:nvPr>
        </p:nvSpPr>
        <p:spPr>
          <a:xfrm>
            <a:off x="4724400" y="6478294"/>
            <a:ext cx="2743200" cy="365125"/>
          </a:xfrm>
        </p:spPr>
        <p:txBody>
          <a:bodyPr/>
          <a:lstStyle>
            <a:lvl1pPr algn="ctr">
              <a:defRPr sz="1100">
                <a:solidFill>
                  <a:schemeClr val="bg1">
                    <a:lumMod val="50000"/>
                  </a:schemeClr>
                </a:solidFill>
                <a:latin typeface="Helvetica" pitchFamily="2" charset="0"/>
              </a:defRPr>
            </a:lvl1pPr>
          </a:lstStyle>
          <a:p>
            <a:fld id="{B2A3306B-DF89-7241-AA4A-C5D414DE877E}" type="slidenum">
              <a:rPr lang="en-US" noProof="0" smtClean="0"/>
              <a:pPr/>
              <a:t>‹Nº›</a:t>
            </a:fld>
            <a:endParaRPr lang="en-US" noProof="0"/>
          </a:p>
        </p:txBody>
      </p:sp>
      <p:sp>
        <p:nvSpPr>
          <p:cNvPr id="7" name="Rectángulo 6">
            <a:extLst>
              <a:ext uri="{FF2B5EF4-FFF2-40B4-BE49-F238E27FC236}">
                <a16:creationId xmlns:a16="http://schemas.microsoft.com/office/drawing/2014/main" id="{580C78BF-E21C-354A-9C92-7266CD408229}"/>
              </a:ext>
            </a:extLst>
          </p:cNvPr>
          <p:cNvSpPr/>
          <p:nvPr userDrawn="1"/>
        </p:nvSpPr>
        <p:spPr>
          <a:xfrm>
            <a:off x="343795" y="0"/>
            <a:ext cx="284855" cy="1063256"/>
          </a:xfrm>
          <a:prstGeom prst="rect">
            <a:avLst/>
          </a:prstGeom>
          <a:solidFill>
            <a:srgbClr val="017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9" name="Imagen 8">
            <a:extLst>
              <a:ext uri="{FF2B5EF4-FFF2-40B4-BE49-F238E27FC236}">
                <a16:creationId xmlns:a16="http://schemas.microsoft.com/office/drawing/2014/main" id="{011A4D47-8711-D24E-AD7E-0499F09E982B}"/>
              </a:ext>
            </a:extLst>
          </p:cNvPr>
          <p:cNvPicPr>
            <a:picLocks noChangeAspect="1"/>
          </p:cNvPicPr>
          <p:nvPr userDrawn="1"/>
        </p:nvPicPr>
        <p:blipFill>
          <a:blip r:embed="rId2"/>
          <a:stretch>
            <a:fillRect/>
          </a:stretch>
        </p:blipFill>
        <p:spPr>
          <a:xfrm>
            <a:off x="10586484" y="6376628"/>
            <a:ext cx="1605516" cy="481371"/>
          </a:xfrm>
          <a:prstGeom prst="rect">
            <a:avLst/>
          </a:prstGeom>
        </p:spPr>
      </p:pic>
      <p:pic>
        <p:nvPicPr>
          <p:cNvPr id="14" name="Imagen 13">
            <a:extLst>
              <a:ext uri="{FF2B5EF4-FFF2-40B4-BE49-F238E27FC236}">
                <a16:creationId xmlns:a16="http://schemas.microsoft.com/office/drawing/2014/main" id="{91DF7F52-5C86-B345-9FAC-8F7B1DC224B0}"/>
              </a:ext>
            </a:extLst>
          </p:cNvPr>
          <p:cNvPicPr>
            <a:picLocks noChangeAspect="1"/>
          </p:cNvPicPr>
          <p:nvPr userDrawn="1"/>
        </p:nvPicPr>
        <p:blipFill>
          <a:blip r:embed="rId3"/>
          <a:stretch>
            <a:fillRect/>
          </a:stretch>
        </p:blipFill>
        <p:spPr>
          <a:xfrm>
            <a:off x="9131843" y="6475903"/>
            <a:ext cx="1351402" cy="282819"/>
          </a:xfrm>
          <a:prstGeom prst="rect">
            <a:avLst/>
          </a:prstGeom>
        </p:spPr>
      </p:pic>
    </p:spTree>
    <p:extLst>
      <p:ext uri="{BB962C8B-B14F-4D97-AF65-F5344CB8AC3E}">
        <p14:creationId xmlns:p14="http://schemas.microsoft.com/office/powerpoint/2010/main" val="26858666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3_Blocks 1 Blue">
    <p:bg>
      <p:bgPr>
        <a:solidFill>
          <a:srgbClr val="017BC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F0F9D2-06AE-8941-8635-20F496B30AA1}"/>
              </a:ext>
            </a:extLst>
          </p:cNvPr>
          <p:cNvSpPr>
            <a:spLocks noGrp="1"/>
          </p:cNvSpPr>
          <p:nvPr>
            <p:ph type="title" hasCustomPrompt="1"/>
          </p:nvPr>
        </p:nvSpPr>
        <p:spPr>
          <a:xfrm>
            <a:off x="838199" y="1"/>
            <a:ext cx="11010005" cy="1063255"/>
          </a:xfrm>
        </p:spPr>
        <p:txBody>
          <a:bodyPr anchor="ctr">
            <a:noAutofit/>
          </a:bodyPr>
          <a:lstStyle>
            <a:lvl1pPr>
              <a:defRPr sz="3600">
                <a:solidFill>
                  <a:schemeClr val="bg1"/>
                </a:solidFill>
                <a:latin typeface="Helvetica" pitchFamily="2" charset="0"/>
              </a:defRPr>
            </a:lvl1pPr>
          </a:lstStyle>
          <a:p>
            <a:r>
              <a:rPr lang="en-US" noProof="0" dirty="0"/>
              <a:t>Write here your title</a:t>
            </a:r>
          </a:p>
        </p:txBody>
      </p:sp>
      <p:sp>
        <p:nvSpPr>
          <p:cNvPr id="3" name="Marcador de contenido 2">
            <a:extLst>
              <a:ext uri="{FF2B5EF4-FFF2-40B4-BE49-F238E27FC236}">
                <a16:creationId xmlns:a16="http://schemas.microsoft.com/office/drawing/2014/main" id="{A05FE136-D6F5-6542-A0E0-86C3C9ACB4AF}"/>
              </a:ext>
            </a:extLst>
          </p:cNvPr>
          <p:cNvSpPr>
            <a:spLocks noGrp="1"/>
          </p:cNvSpPr>
          <p:nvPr>
            <p:ph idx="1" hasCustomPrompt="1"/>
          </p:nvPr>
        </p:nvSpPr>
        <p:spPr>
          <a:xfrm>
            <a:off x="838200" y="1475875"/>
            <a:ext cx="11010004" cy="4414568"/>
          </a:xfrm>
        </p:spPr>
        <p:txBody>
          <a:bodyPr/>
          <a:lstStyle>
            <a:lvl1pPr>
              <a:defRPr sz="2200">
                <a:solidFill>
                  <a:schemeClr val="bg1"/>
                </a:solidFill>
                <a:latin typeface="Helvetica" pitchFamily="2" charset="0"/>
              </a:defRPr>
            </a:lvl1pPr>
            <a:lvl2pPr>
              <a:defRPr sz="2200">
                <a:solidFill>
                  <a:schemeClr val="bg1"/>
                </a:solidFill>
                <a:latin typeface="Helvetica" pitchFamily="2" charset="0"/>
              </a:defRPr>
            </a:lvl2pPr>
            <a:lvl3pPr>
              <a:defRPr sz="2200">
                <a:solidFill>
                  <a:schemeClr val="bg1"/>
                </a:solidFill>
                <a:latin typeface="Helvetica" pitchFamily="2" charset="0"/>
              </a:defRPr>
            </a:lvl3pPr>
            <a:lvl4pPr>
              <a:defRPr sz="2200">
                <a:solidFill>
                  <a:schemeClr val="bg1"/>
                </a:solidFill>
                <a:latin typeface="Helvetica" pitchFamily="2" charset="0"/>
              </a:defRPr>
            </a:lvl4pPr>
            <a:lvl5pPr>
              <a:defRPr sz="2200">
                <a:solidFill>
                  <a:schemeClr val="bg1"/>
                </a:solidFill>
                <a:latin typeface="Helvetica" pitchFamily="2" charset="0"/>
              </a:defRPr>
            </a:lvl5pPr>
          </a:lstStyle>
          <a:p>
            <a:pPr lvl="0"/>
            <a:r>
              <a:rPr lang="en-US" noProof="0" dirty="0"/>
              <a:t>Write here your main text</a:t>
            </a:r>
          </a:p>
          <a:p>
            <a:pPr lvl="1"/>
            <a:r>
              <a:rPr lang="en-US" noProof="0" dirty="0"/>
              <a:t>Segundo </a:t>
            </a:r>
            <a:r>
              <a:rPr lang="en-US" noProof="0" dirty="0" err="1"/>
              <a:t>nivel</a:t>
            </a:r>
            <a:endParaRPr lang="en-US" noProof="0" dirty="0"/>
          </a:p>
          <a:p>
            <a:pPr lvl="2"/>
            <a:r>
              <a:rPr lang="en-US" noProof="0" dirty="0" err="1"/>
              <a:t>Tercer</a:t>
            </a:r>
            <a:r>
              <a:rPr lang="en-US" noProof="0" dirty="0"/>
              <a:t> </a:t>
            </a:r>
            <a:r>
              <a:rPr lang="en-US" noProof="0" dirty="0" err="1"/>
              <a:t>nivel</a:t>
            </a:r>
            <a:endParaRPr lang="en-US" noProof="0" dirty="0"/>
          </a:p>
          <a:p>
            <a:pPr lvl="3"/>
            <a:r>
              <a:rPr lang="en-US" noProof="0" dirty="0"/>
              <a:t>Cuarto </a:t>
            </a:r>
            <a:r>
              <a:rPr lang="en-US" noProof="0" dirty="0" err="1"/>
              <a:t>nivel</a:t>
            </a:r>
            <a:endParaRPr lang="en-US" noProof="0" dirty="0"/>
          </a:p>
          <a:p>
            <a:pPr lvl="4"/>
            <a:r>
              <a:rPr lang="en-US" noProof="0" dirty="0"/>
              <a:t>Quinto </a:t>
            </a:r>
            <a:r>
              <a:rPr lang="en-US" noProof="0" dirty="0" err="1"/>
              <a:t>nivel</a:t>
            </a:r>
            <a:endParaRPr lang="en-US" noProof="0" dirty="0"/>
          </a:p>
        </p:txBody>
      </p:sp>
      <p:sp>
        <p:nvSpPr>
          <p:cNvPr id="7" name="Rectángulo 6">
            <a:extLst>
              <a:ext uri="{FF2B5EF4-FFF2-40B4-BE49-F238E27FC236}">
                <a16:creationId xmlns:a16="http://schemas.microsoft.com/office/drawing/2014/main" id="{580C78BF-E21C-354A-9C92-7266CD408229}"/>
              </a:ext>
            </a:extLst>
          </p:cNvPr>
          <p:cNvSpPr/>
          <p:nvPr userDrawn="1"/>
        </p:nvSpPr>
        <p:spPr>
          <a:xfrm>
            <a:off x="343795" y="0"/>
            <a:ext cx="284855" cy="1063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12" name="Imagen 11">
            <a:extLst>
              <a:ext uri="{FF2B5EF4-FFF2-40B4-BE49-F238E27FC236}">
                <a16:creationId xmlns:a16="http://schemas.microsoft.com/office/drawing/2014/main" id="{0921F01F-073C-DB46-B26B-C53576538F20}"/>
              </a:ext>
            </a:extLst>
          </p:cNvPr>
          <p:cNvPicPr>
            <a:picLocks noChangeAspect="1"/>
          </p:cNvPicPr>
          <p:nvPr userDrawn="1"/>
        </p:nvPicPr>
        <p:blipFill>
          <a:blip r:embed="rId2"/>
          <a:srcRect/>
          <a:stretch/>
        </p:blipFill>
        <p:spPr>
          <a:xfrm>
            <a:off x="10589318" y="6362048"/>
            <a:ext cx="1602682" cy="481371"/>
          </a:xfrm>
          <a:prstGeom prst="rect">
            <a:avLst/>
          </a:prstGeom>
        </p:spPr>
      </p:pic>
      <p:pic>
        <p:nvPicPr>
          <p:cNvPr id="15" name="Imagen 14">
            <a:extLst>
              <a:ext uri="{FF2B5EF4-FFF2-40B4-BE49-F238E27FC236}">
                <a16:creationId xmlns:a16="http://schemas.microsoft.com/office/drawing/2014/main" id="{D5DCFF95-8B9A-664F-A2DB-EE3FF8D9FB79}"/>
              </a:ext>
            </a:extLst>
          </p:cNvPr>
          <p:cNvPicPr>
            <a:picLocks noChangeAspect="1"/>
          </p:cNvPicPr>
          <p:nvPr userDrawn="1"/>
        </p:nvPicPr>
        <p:blipFill>
          <a:blip r:embed="rId3"/>
          <a:srcRect/>
          <a:stretch/>
        </p:blipFill>
        <p:spPr>
          <a:xfrm>
            <a:off x="9240425" y="6461323"/>
            <a:ext cx="1216371" cy="282819"/>
          </a:xfrm>
          <a:prstGeom prst="rect">
            <a:avLst/>
          </a:prstGeom>
        </p:spPr>
      </p:pic>
    </p:spTree>
    <p:extLst>
      <p:ext uri="{BB962C8B-B14F-4D97-AF65-F5344CB8AC3E}">
        <p14:creationId xmlns:p14="http://schemas.microsoft.com/office/powerpoint/2010/main" val="22767285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94CBDFA-5867-D147-977E-1F77D46C3A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Haga clic para modificar el estilo de título del patrón</a:t>
            </a:r>
          </a:p>
        </p:txBody>
      </p:sp>
      <p:sp>
        <p:nvSpPr>
          <p:cNvPr id="3" name="Marcador de texto 2">
            <a:extLst>
              <a:ext uri="{FF2B5EF4-FFF2-40B4-BE49-F238E27FC236}">
                <a16:creationId xmlns:a16="http://schemas.microsoft.com/office/drawing/2014/main" id="{BB698FF7-44EE-5E45-AA21-EA6CBB23EB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Haga clic para modificar los estilos de texto del patrón</a:t>
            </a:r>
          </a:p>
          <a:p>
            <a:pPr lvl="1"/>
            <a:r>
              <a:rPr lang="en-US" noProof="0"/>
              <a:t>Segundo nivel</a:t>
            </a:r>
          </a:p>
          <a:p>
            <a:pPr lvl="2"/>
            <a:r>
              <a:rPr lang="en-US" noProof="0"/>
              <a:t>Tercer nivel</a:t>
            </a:r>
          </a:p>
          <a:p>
            <a:pPr lvl="3"/>
            <a:r>
              <a:rPr lang="en-US" noProof="0"/>
              <a:t>Cuarto nivel</a:t>
            </a:r>
          </a:p>
          <a:p>
            <a:pPr lvl="4"/>
            <a:r>
              <a:rPr lang="en-US" noProof="0"/>
              <a:t>Quinto nivel</a:t>
            </a:r>
          </a:p>
        </p:txBody>
      </p:sp>
      <p:sp>
        <p:nvSpPr>
          <p:cNvPr id="4" name="Marcador de fecha 3">
            <a:extLst>
              <a:ext uri="{FF2B5EF4-FFF2-40B4-BE49-F238E27FC236}">
                <a16:creationId xmlns:a16="http://schemas.microsoft.com/office/drawing/2014/main" id="{07A2D02F-5420-104A-A14A-CDB6671259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noProof="0"/>
          </a:p>
        </p:txBody>
      </p:sp>
      <p:sp>
        <p:nvSpPr>
          <p:cNvPr id="5" name="Marcador de pie de página 4">
            <a:extLst>
              <a:ext uri="{FF2B5EF4-FFF2-40B4-BE49-F238E27FC236}">
                <a16:creationId xmlns:a16="http://schemas.microsoft.com/office/drawing/2014/main" id="{72946A06-6A18-5F42-982F-5B5C7B354C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a:p>
        </p:txBody>
      </p:sp>
      <p:sp>
        <p:nvSpPr>
          <p:cNvPr id="6" name="Marcador de número de diapositiva 5">
            <a:extLst>
              <a:ext uri="{FF2B5EF4-FFF2-40B4-BE49-F238E27FC236}">
                <a16:creationId xmlns:a16="http://schemas.microsoft.com/office/drawing/2014/main" id="{18E4ADD4-58BB-9641-817E-1B0BEDE79D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A3306B-DF89-7241-AA4A-C5D414DE877E}" type="slidenum">
              <a:rPr lang="en-US" noProof="0" smtClean="0"/>
              <a:pPr/>
              <a:t>‹Nº›</a:t>
            </a:fld>
            <a:endParaRPr lang="en-US" noProof="0"/>
          </a:p>
        </p:txBody>
      </p:sp>
    </p:spTree>
    <p:extLst>
      <p:ext uri="{BB962C8B-B14F-4D97-AF65-F5344CB8AC3E}">
        <p14:creationId xmlns:p14="http://schemas.microsoft.com/office/powerpoint/2010/main" val="3855233570"/>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54" r:id="rId3"/>
    <p:sldLayoutId id="2147483661" r:id="rId4"/>
    <p:sldLayoutId id="2147483659" r:id="rId5"/>
    <p:sldLayoutId id="2147483650" r:id="rId6"/>
    <p:sldLayoutId id="2147483660" r:id="rId7"/>
    <p:sldLayoutId id="2147483668" r:id="rId8"/>
    <p:sldLayoutId id="2147483669" r:id="rId9"/>
    <p:sldLayoutId id="2147483664" r:id="rId10"/>
    <p:sldLayoutId id="2147483673" r:id="rId11"/>
    <p:sldLayoutId id="2147483666" r:id="rId12"/>
    <p:sldLayoutId id="2147483674" r:id="rId13"/>
    <p:sldLayoutId id="2147483665" r:id="rId14"/>
    <p:sldLayoutId id="2147483667" r:id="rId15"/>
    <p:sldLayoutId id="2147483670" r:id="rId16"/>
    <p:sldLayoutId id="2147483671" r:id="rId17"/>
    <p:sldLayoutId id="2147483675" r:id="rId18"/>
    <p:sldLayoutId id="2147483676" r:id="rId19"/>
    <p:sldLayoutId id="2147483655" r:id="rId20"/>
    <p:sldLayoutId id="2147483662" r:id="rId21"/>
    <p:sldLayoutId id="2147483672" r:id="rId22"/>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9.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0.svg"/><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4.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diagramLayout" Target="../diagrams/layout1.xml"/><Relationship Id="rId7" Type="http://schemas.openxmlformats.org/officeDocument/2006/relationships/image" Target="../media/image25.png"/><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8.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8.sv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2.xml"/><Relationship Id="rId4" Type="http://schemas.openxmlformats.org/officeDocument/2006/relationships/image" Target="../media/image14.svg"/></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30.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diagramColors" Target="../diagrams/colors3.xml"/><Relationship Id="rId11" Type="http://schemas.openxmlformats.org/officeDocument/2006/relationships/image" Target="../media/image34.svg"/><Relationship Id="rId5" Type="http://schemas.openxmlformats.org/officeDocument/2006/relationships/diagramQuickStyle" Target="../diagrams/quickStyle3.xml"/><Relationship Id="rId10" Type="http://schemas.openxmlformats.org/officeDocument/2006/relationships/image" Target="../media/image33.png"/><Relationship Id="rId4" Type="http://schemas.openxmlformats.org/officeDocument/2006/relationships/diagramLayout" Target="../diagrams/layout3.xml"/><Relationship Id="rId9" Type="http://schemas.openxmlformats.org/officeDocument/2006/relationships/image" Target="../media/image32.svg"/></Relationships>
</file>

<file path=ppt/slides/_rels/slide2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slides/_rels/slide22.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5.png"/><Relationship Id="rId7"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10.xml"/><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6.svg"/><Relationship Id="rId4" Type="http://schemas.openxmlformats.org/officeDocument/2006/relationships/image" Target="../media/image36.svg"/><Relationship Id="rId9"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8.svg"/></Relationships>
</file>

<file path=ppt/slides/_rels/slide24.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12.xml"/><Relationship Id="rId5" Type="http://schemas.openxmlformats.org/officeDocument/2006/relationships/image" Target="../media/image50.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hyperlink" Target="http://liwc.wpengine.com/" TargetMode="External"/><Relationship Id="rId7" Type="http://schemas.openxmlformats.org/officeDocument/2006/relationships/image" Target="../media/image52.png"/><Relationship Id="rId2" Type="http://schemas.openxmlformats.org/officeDocument/2006/relationships/hyperlink" Target="https://info.leximancer.com/" TargetMode="External"/><Relationship Id="rId1" Type="http://schemas.openxmlformats.org/officeDocument/2006/relationships/slideLayout" Target="../slideLayouts/slideLayout12.xml"/><Relationship Id="rId6" Type="http://schemas.openxmlformats.org/officeDocument/2006/relationships/hyperlink" Target="https://provalisresearch.com/products/content-analysis-software" TargetMode="External"/><Relationship Id="rId5" Type="http://schemas.openxmlformats.org/officeDocument/2006/relationships/hyperlink" Target="http://megaputer.com/site/textanalyst.php" TargetMode="External"/><Relationship Id="rId4" Type="http://schemas.openxmlformats.org/officeDocument/2006/relationships/hyperlink" Target="http://rapidminer.co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2.xml"/><Relationship Id="rId4" Type="http://schemas.openxmlformats.org/officeDocument/2006/relationships/image" Target="../media/image14.sv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28.sv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3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53.sv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3.sv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11.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3.sv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3.svg"/></Relationships>
</file>

<file path=ppt/slides/_rels/slide34.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10.xml"/><Relationship Id="rId4" Type="http://schemas.openxmlformats.org/officeDocument/2006/relationships/image" Target="../media/image60.sv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3.sv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image" Target="../media/image53.svg"/></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28.svg"/></Relationships>
</file>

<file path=ppt/slides/_rels/slide39.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28.svg"/></Relationships>
</file>

<file path=ppt/slides/_rels/slide52.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11.xml"/><Relationship Id="rId4" Type="http://schemas.openxmlformats.org/officeDocument/2006/relationships/image" Target="../media/image53.svg"/></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11.xml"/><Relationship Id="rId4" Type="http://schemas.openxmlformats.org/officeDocument/2006/relationships/image" Target="../media/image53.svg"/></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11.xml"/><Relationship Id="rId5" Type="http://schemas.openxmlformats.org/officeDocument/2006/relationships/image" Target="../media/image67.svg"/><Relationship Id="rId4" Type="http://schemas.openxmlformats.org/officeDocument/2006/relationships/image" Target="../media/image66.png"/></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11.xml"/><Relationship Id="rId5" Type="http://schemas.openxmlformats.org/officeDocument/2006/relationships/image" Target="../media/image67.svg"/><Relationship Id="rId4" Type="http://schemas.openxmlformats.org/officeDocument/2006/relationships/image" Target="../media/image66.png"/></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1.xml"/><Relationship Id="rId1" Type="http://schemas.openxmlformats.org/officeDocument/2006/relationships/slideLayout" Target="../slideLayouts/slideLayout11.xml"/><Relationship Id="rId5" Type="http://schemas.openxmlformats.org/officeDocument/2006/relationships/image" Target="../media/image67.svg"/><Relationship Id="rId4" Type="http://schemas.openxmlformats.org/officeDocument/2006/relationships/image" Target="../media/image66.png"/></Relationships>
</file>

<file path=ppt/slides/_rels/slide58.xml.rels><?xml version="1.0" encoding="UTF-8" standalone="yes"?>
<Relationships xmlns="http://schemas.openxmlformats.org/package/2006/relationships"><Relationship Id="rId3" Type="http://schemas.openxmlformats.org/officeDocument/2006/relationships/hyperlink" Target="http://www2.imm.dtu.dk/pubdb/views/publication_details.php?id=6010" TargetMode="External"/><Relationship Id="rId7" Type="http://schemas.openxmlformats.org/officeDocument/2006/relationships/image" Target="../media/image67.svg"/><Relationship Id="rId2" Type="http://schemas.openxmlformats.org/officeDocument/2006/relationships/notesSlide" Target="../notesSlides/notesSlide42.xml"/><Relationship Id="rId1" Type="http://schemas.openxmlformats.org/officeDocument/2006/relationships/slideLayout" Target="../slideLayouts/slideLayout11.xml"/><Relationship Id="rId6" Type="http://schemas.openxmlformats.org/officeDocument/2006/relationships/image" Target="../media/image66.png"/><Relationship Id="rId5" Type="http://schemas.openxmlformats.org/officeDocument/2006/relationships/hyperlink" Target="http://saifmohammad.com/WebPages/NRC-Emotion-Lexicon.htm" TargetMode="External"/><Relationship Id="rId4" Type="http://schemas.openxmlformats.org/officeDocument/2006/relationships/hyperlink" Target="https://www.cs.uic.edu/~liub/FBS/sentiment-analysis.html"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www2.imm.dtu.dk/pubdb/views/publication_details.php?id=6010" TargetMode="External"/><Relationship Id="rId2" Type="http://schemas.openxmlformats.org/officeDocument/2006/relationships/notesSlide" Target="../notesSlides/notesSlide43.xml"/><Relationship Id="rId1" Type="http://schemas.openxmlformats.org/officeDocument/2006/relationships/slideLayout" Target="../slideLayouts/slideLayout11.xml"/><Relationship Id="rId5" Type="http://schemas.openxmlformats.org/officeDocument/2006/relationships/image" Target="../media/image67.svg"/><Relationship Id="rId4" Type="http://schemas.openxmlformats.org/officeDocument/2006/relationships/image" Target="../media/image6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10.svg"/></Relationships>
</file>

<file path=ppt/slides/_rels/slide60.xml.rels><?xml version="1.0" encoding="UTF-8" standalone="yes"?>
<Relationships xmlns="http://schemas.openxmlformats.org/package/2006/relationships"><Relationship Id="rId3" Type="http://schemas.openxmlformats.org/officeDocument/2006/relationships/hyperlink" Target="https://www.cs.uic.edu/~liub/FBS/sentiment-analysis.html" TargetMode="External"/><Relationship Id="rId2" Type="http://schemas.openxmlformats.org/officeDocument/2006/relationships/notesSlide" Target="../notesSlides/notesSlide44.xml"/><Relationship Id="rId1" Type="http://schemas.openxmlformats.org/officeDocument/2006/relationships/slideLayout" Target="../slideLayouts/slideLayout11.xml"/><Relationship Id="rId5" Type="http://schemas.openxmlformats.org/officeDocument/2006/relationships/image" Target="../media/image67.svg"/><Relationship Id="rId4" Type="http://schemas.openxmlformats.org/officeDocument/2006/relationships/image" Target="../media/image66.png"/></Relationships>
</file>

<file path=ppt/slides/_rels/slide61.xml.rels><?xml version="1.0" encoding="UTF-8" standalone="yes"?>
<Relationships xmlns="http://schemas.openxmlformats.org/package/2006/relationships"><Relationship Id="rId3" Type="http://schemas.openxmlformats.org/officeDocument/2006/relationships/hyperlink" Target="http://saifmohammad.com/WebPages/NRC-Emotion-Lexicon.htm" TargetMode="External"/><Relationship Id="rId2" Type="http://schemas.openxmlformats.org/officeDocument/2006/relationships/notesSlide" Target="../notesSlides/notesSlide45.xml"/><Relationship Id="rId1" Type="http://schemas.openxmlformats.org/officeDocument/2006/relationships/slideLayout" Target="../slideLayouts/slideLayout11.xml"/><Relationship Id="rId5" Type="http://schemas.openxmlformats.org/officeDocument/2006/relationships/image" Target="../media/image67.svg"/><Relationship Id="rId4" Type="http://schemas.openxmlformats.org/officeDocument/2006/relationships/image" Target="../media/image66.png"/></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10.xml"/><Relationship Id="rId5" Type="http://schemas.openxmlformats.org/officeDocument/2006/relationships/image" Target="../media/image72.svg"/><Relationship Id="rId4" Type="http://schemas.openxmlformats.org/officeDocument/2006/relationships/image" Target="../media/image71.png"/></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7.xml"/><Relationship Id="rId1" Type="http://schemas.openxmlformats.org/officeDocument/2006/relationships/slideLayout" Target="../slideLayouts/slideLayout10.xml"/><Relationship Id="rId5" Type="http://schemas.openxmlformats.org/officeDocument/2006/relationships/image" Target="../media/image72.svg"/><Relationship Id="rId4" Type="http://schemas.openxmlformats.org/officeDocument/2006/relationships/image" Target="../media/image71.png"/></Relationships>
</file>

<file path=ppt/slides/_rels/slide6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10.xml"/><Relationship Id="rId5" Type="http://schemas.openxmlformats.org/officeDocument/2006/relationships/image" Target="../media/image72.svg"/><Relationship Id="rId4" Type="http://schemas.openxmlformats.org/officeDocument/2006/relationships/image" Target="../media/image71.png"/></Relationships>
</file>

<file path=ppt/slides/_rels/slide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9.xml"/><Relationship Id="rId1" Type="http://schemas.openxmlformats.org/officeDocument/2006/relationships/slideLayout" Target="../slideLayouts/slideLayout10.xml"/><Relationship Id="rId5" Type="http://schemas.openxmlformats.org/officeDocument/2006/relationships/image" Target="../media/image72.svg"/><Relationship Id="rId4" Type="http://schemas.openxmlformats.org/officeDocument/2006/relationships/image" Target="../media/image71.png"/></Relationships>
</file>

<file path=ppt/slides/_rels/slide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image" Target="../media/image28.svg"/></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1.xml"/><Relationship Id="rId1" Type="http://schemas.openxmlformats.org/officeDocument/2006/relationships/slideLayout" Target="../slideLayouts/slideLayout12.xml"/><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4.svg"/></Relationships>
</file>

<file path=ppt/slides/_rels/slide68.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52.png"/><Relationship Id="rId7" Type="http://schemas.openxmlformats.org/officeDocument/2006/relationships/image" Target="../media/image77.png"/><Relationship Id="rId2" Type="http://schemas.openxmlformats.org/officeDocument/2006/relationships/notesSlide" Target="../notesSlides/notesSlide52.xml"/><Relationship Id="rId1" Type="http://schemas.openxmlformats.org/officeDocument/2006/relationships/slideLayout" Target="../slideLayouts/slideLayout13.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3.svg"/></Relationships>
</file>

<file path=ppt/slides/_rels/slide69.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52.png"/><Relationship Id="rId7" Type="http://schemas.openxmlformats.org/officeDocument/2006/relationships/image" Target="../media/image77.png"/><Relationship Id="rId2" Type="http://schemas.openxmlformats.org/officeDocument/2006/relationships/notesSlide" Target="../notesSlides/notesSlide53.xml"/><Relationship Id="rId1" Type="http://schemas.openxmlformats.org/officeDocument/2006/relationships/slideLayout" Target="../slideLayouts/slideLayout13.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3.sv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0.svg"/></Relationships>
</file>

<file path=ppt/slides/_rels/slide70.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13.xml"/><Relationship Id="rId4" Type="http://schemas.openxmlformats.org/officeDocument/2006/relationships/image" Target="../media/image83.png"/></Relationships>
</file>

<file path=ppt/slides/_rels/slide77.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0AEF694B-28D7-8043-9DBF-13E2742352D9}"/>
              </a:ext>
            </a:extLst>
          </p:cNvPr>
          <p:cNvPicPr>
            <a:picLocks noChangeAspect="1"/>
          </p:cNvPicPr>
          <p:nvPr/>
        </p:nvPicPr>
        <p:blipFill rotWithShape="1">
          <a:blip r:embed="rId3"/>
          <a:srcRect r="33808"/>
          <a:stretch/>
        </p:blipFill>
        <p:spPr>
          <a:xfrm>
            <a:off x="5404059" y="0"/>
            <a:ext cx="6787941" cy="6858000"/>
          </a:xfrm>
          <a:prstGeom prst="rect">
            <a:avLst/>
          </a:prstGeom>
        </p:spPr>
      </p:pic>
      <p:sp>
        <p:nvSpPr>
          <p:cNvPr id="3" name="Subtítulo 2">
            <a:extLst>
              <a:ext uri="{FF2B5EF4-FFF2-40B4-BE49-F238E27FC236}">
                <a16:creationId xmlns:a16="http://schemas.microsoft.com/office/drawing/2014/main" id="{56665177-47EA-654E-8B6B-E7ABB56EDFB7}"/>
              </a:ext>
            </a:extLst>
          </p:cNvPr>
          <p:cNvSpPr>
            <a:spLocks noGrp="1"/>
          </p:cNvSpPr>
          <p:nvPr>
            <p:ph type="subTitle" idx="1"/>
          </p:nvPr>
        </p:nvSpPr>
        <p:spPr>
          <a:xfrm>
            <a:off x="325886" y="6358797"/>
            <a:ext cx="5494042" cy="318039"/>
          </a:xfrm>
        </p:spPr>
        <p:txBody>
          <a:bodyPr>
            <a:normAutofit/>
          </a:bodyPr>
          <a:lstStyle/>
          <a:p>
            <a:pPr>
              <a:lnSpc>
                <a:spcPct val="100000"/>
              </a:lnSpc>
              <a:spcBef>
                <a:spcPts val="400"/>
              </a:spcBef>
            </a:pPr>
            <a:r>
              <a:rPr lang="en-US" sz="1400" b="1" i="1" dirty="0"/>
              <a:t>Edition 2020</a:t>
            </a:r>
          </a:p>
        </p:txBody>
      </p:sp>
      <p:sp>
        <p:nvSpPr>
          <p:cNvPr id="4" name="Marcador de texto 3">
            <a:extLst>
              <a:ext uri="{FF2B5EF4-FFF2-40B4-BE49-F238E27FC236}">
                <a16:creationId xmlns:a16="http://schemas.microsoft.com/office/drawing/2014/main" id="{BF0195F2-7AE7-C04B-A222-CFB083B0ED97}"/>
              </a:ext>
            </a:extLst>
          </p:cNvPr>
          <p:cNvSpPr>
            <a:spLocks noGrp="1"/>
          </p:cNvSpPr>
          <p:nvPr>
            <p:ph type="body" sz="quarter" idx="15"/>
          </p:nvPr>
        </p:nvSpPr>
        <p:spPr>
          <a:xfrm>
            <a:off x="325887" y="4958838"/>
            <a:ext cx="5494041" cy="318039"/>
          </a:xfrm>
        </p:spPr>
        <p:txBody>
          <a:bodyPr/>
          <a:lstStyle/>
          <a:p>
            <a:pPr>
              <a:lnSpc>
                <a:spcPct val="100000"/>
              </a:lnSpc>
              <a:spcBef>
                <a:spcPts val="400"/>
              </a:spcBef>
            </a:pPr>
            <a:r>
              <a:rPr lang="en-US" sz="1800" dirty="0">
                <a:solidFill>
                  <a:schemeClr val="tx1">
                    <a:lumMod val="75000"/>
                    <a:lumOff val="25000"/>
                  </a:schemeClr>
                </a:solidFill>
              </a:rPr>
              <a:t>Dr. Vicenc Fernandez</a:t>
            </a:r>
          </a:p>
        </p:txBody>
      </p:sp>
      <p:pic>
        <p:nvPicPr>
          <p:cNvPr id="10" name="Imagen 9">
            <a:extLst>
              <a:ext uri="{FF2B5EF4-FFF2-40B4-BE49-F238E27FC236}">
                <a16:creationId xmlns:a16="http://schemas.microsoft.com/office/drawing/2014/main" id="{1A7135FB-141B-AB4B-A56E-31DAA7863E14}"/>
              </a:ext>
            </a:extLst>
          </p:cNvPr>
          <p:cNvPicPr>
            <a:picLocks noChangeAspect="1"/>
          </p:cNvPicPr>
          <p:nvPr/>
        </p:nvPicPr>
        <p:blipFill>
          <a:blip r:embed="rId4"/>
          <a:stretch>
            <a:fillRect/>
          </a:stretch>
        </p:blipFill>
        <p:spPr>
          <a:xfrm>
            <a:off x="287816" y="181164"/>
            <a:ext cx="2732510" cy="655358"/>
          </a:xfrm>
          <a:prstGeom prst="rect">
            <a:avLst/>
          </a:prstGeom>
        </p:spPr>
      </p:pic>
      <p:sp>
        <p:nvSpPr>
          <p:cNvPr id="14" name="Triángulo rectángulo 13">
            <a:extLst>
              <a:ext uri="{FF2B5EF4-FFF2-40B4-BE49-F238E27FC236}">
                <a16:creationId xmlns:a16="http://schemas.microsoft.com/office/drawing/2014/main" id="{445FFBDF-A8C3-0348-A661-49E7FE132F7C}"/>
              </a:ext>
            </a:extLst>
          </p:cNvPr>
          <p:cNvSpPr/>
          <p:nvPr/>
        </p:nvSpPr>
        <p:spPr>
          <a:xfrm flipV="1">
            <a:off x="5392027" y="0"/>
            <a:ext cx="3442852" cy="687310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Imagen 10">
            <a:extLst>
              <a:ext uri="{FF2B5EF4-FFF2-40B4-BE49-F238E27FC236}">
                <a16:creationId xmlns:a16="http://schemas.microsoft.com/office/drawing/2014/main" id="{DF079CAF-8A17-0A44-95EC-0F2DB61D434E}"/>
              </a:ext>
            </a:extLst>
          </p:cNvPr>
          <p:cNvPicPr>
            <a:picLocks noChangeAspect="1"/>
          </p:cNvPicPr>
          <p:nvPr/>
        </p:nvPicPr>
        <p:blipFill>
          <a:blip r:embed="rId5"/>
          <a:stretch>
            <a:fillRect/>
          </a:stretch>
        </p:blipFill>
        <p:spPr>
          <a:xfrm>
            <a:off x="5522717" y="94539"/>
            <a:ext cx="2758780" cy="828609"/>
          </a:xfrm>
          <a:prstGeom prst="rect">
            <a:avLst/>
          </a:prstGeom>
        </p:spPr>
      </p:pic>
      <p:sp>
        <p:nvSpPr>
          <p:cNvPr id="15" name="CuadroTexto 14">
            <a:extLst>
              <a:ext uri="{FF2B5EF4-FFF2-40B4-BE49-F238E27FC236}">
                <a16:creationId xmlns:a16="http://schemas.microsoft.com/office/drawing/2014/main" id="{C8AC2C6D-FE86-1340-8830-019A6752AD74}"/>
              </a:ext>
            </a:extLst>
          </p:cNvPr>
          <p:cNvSpPr txBox="1"/>
          <p:nvPr/>
        </p:nvSpPr>
        <p:spPr>
          <a:xfrm>
            <a:off x="10331180" y="6596390"/>
            <a:ext cx="1750800" cy="261610"/>
          </a:xfrm>
          <a:prstGeom prst="rect">
            <a:avLst/>
          </a:prstGeom>
          <a:noFill/>
        </p:spPr>
        <p:txBody>
          <a:bodyPr wrap="none" rtlCol="0">
            <a:spAutoFit/>
          </a:bodyPr>
          <a:lstStyle/>
          <a:p>
            <a:r>
              <a:rPr lang="en-US" sz="1100" i="1" dirty="0">
                <a:solidFill>
                  <a:srgbClr val="FF0000"/>
                </a:solidFill>
                <a:latin typeface="Helvetica" pitchFamily="2" charset="0"/>
              </a:rPr>
              <a:t>Gerd Altmann at </a:t>
            </a:r>
            <a:r>
              <a:rPr lang="en-US" sz="1100" i="1" dirty="0" err="1">
                <a:solidFill>
                  <a:srgbClr val="FF0000"/>
                </a:solidFill>
                <a:latin typeface="Helvetica" pitchFamily="2" charset="0"/>
              </a:rPr>
              <a:t>Pixabay</a:t>
            </a:r>
            <a:endParaRPr lang="en-US" sz="1100" i="1" dirty="0">
              <a:solidFill>
                <a:srgbClr val="FF0000"/>
              </a:solidFill>
              <a:latin typeface="Helvetica" pitchFamily="2" charset="0"/>
            </a:endParaRPr>
          </a:p>
        </p:txBody>
      </p:sp>
      <p:sp>
        <p:nvSpPr>
          <p:cNvPr id="6" name="Rectángulo 5">
            <a:extLst>
              <a:ext uri="{FF2B5EF4-FFF2-40B4-BE49-F238E27FC236}">
                <a16:creationId xmlns:a16="http://schemas.microsoft.com/office/drawing/2014/main" id="{3330494A-6C97-4844-A601-57850744E0CB}"/>
              </a:ext>
            </a:extLst>
          </p:cNvPr>
          <p:cNvSpPr/>
          <p:nvPr/>
        </p:nvSpPr>
        <p:spPr>
          <a:xfrm>
            <a:off x="325886" y="2154004"/>
            <a:ext cx="6441437" cy="2800767"/>
          </a:xfrm>
          <a:prstGeom prst="rect">
            <a:avLst/>
          </a:prstGeom>
        </p:spPr>
        <p:txBody>
          <a:bodyPr wrap="square">
            <a:spAutoFit/>
          </a:bodyPr>
          <a:lstStyle/>
          <a:p>
            <a:r>
              <a:rPr lang="en-US" sz="4400" b="1" dirty="0">
                <a:solidFill>
                  <a:srgbClr val="017BC1"/>
                </a:solidFill>
                <a:latin typeface="Helvetica" pitchFamily="2" charset="0"/>
                <a:ea typeface="+mj-ea"/>
                <a:cs typeface="+mj-cs"/>
              </a:rPr>
              <a:t>Text Mining: Principles for Automated Qualitative Data Analysis </a:t>
            </a:r>
          </a:p>
        </p:txBody>
      </p:sp>
    </p:spTree>
    <p:extLst>
      <p:ext uri="{BB962C8B-B14F-4D97-AF65-F5344CB8AC3E}">
        <p14:creationId xmlns:p14="http://schemas.microsoft.com/office/powerpoint/2010/main" val="39352690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AB2D58-4085-914A-ACE0-36A1227CC7AD}"/>
              </a:ext>
            </a:extLst>
          </p:cNvPr>
          <p:cNvSpPr>
            <a:spLocks noGrp="1"/>
          </p:cNvSpPr>
          <p:nvPr>
            <p:ph type="title"/>
          </p:nvPr>
        </p:nvSpPr>
        <p:spPr/>
        <p:txBody>
          <a:bodyPr/>
          <a:lstStyle/>
          <a:p>
            <a:r>
              <a:rPr lang="en-US" dirty="0"/>
              <a:t>Some Previous Considerations</a:t>
            </a:r>
          </a:p>
        </p:txBody>
      </p:sp>
      <p:pic>
        <p:nvPicPr>
          <p:cNvPr id="5" name="Gráfico 4">
            <a:extLst>
              <a:ext uri="{FF2B5EF4-FFF2-40B4-BE49-F238E27FC236}">
                <a16:creationId xmlns:a16="http://schemas.microsoft.com/office/drawing/2014/main" id="{44E824BC-240D-6744-BA7B-17E3F4496A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9615" y="4869701"/>
            <a:ext cx="1567543" cy="1567543"/>
          </a:xfrm>
          <a:prstGeom prst="rect">
            <a:avLst/>
          </a:prstGeom>
        </p:spPr>
      </p:pic>
      <p:sp>
        <p:nvSpPr>
          <p:cNvPr id="4" name="CuadroTexto 3">
            <a:extLst>
              <a:ext uri="{FF2B5EF4-FFF2-40B4-BE49-F238E27FC236}">
                <a16:creationId xmlns:a16="http://schemas.microsoft.com/office/drawing/2014/main" id="{3D870120-8CCD-7D47-8B1C-E55584FE8348}"/>
              </a:ext>
            </a:extLst>
          </p:cNvPr>
          <p:cNvSpPr txBox="1"/>
          <p:nvPr/>
        </p:nvSpPr>
        <p:spPr>
          <a:xfrm>
            <a:off x="4400231" y="1503588"/>
            <a:ext cx="2811675" cy="830997"/>
          </a:xfrm>
          <a:prstGeom prst="rect">
            <a:avLst/>
          </a:prstGeom>
          <a:noFill/>
        </p:spPr>
        <p:txBody>
          <a:bodyPr wrap="square" rtlCol="0">
            <a:spAutoFit/>
          </a:bodyPr>
          <a:lstStyle/>
          <a:p>
            <a:pPr algn="ctr"/>
            <a:r>
              <a:rPr lang="es-ES" sz="2400" dirty="0" err="1">
                <a:solidFill>
                  <a:srgbClr val="017BC1"/>
                </a:solidFill>
                <a:latin typeface="Helvetica" pitchFamily="2" charset="0"/>
              </a:rPr>
              <a:t>Qualitative</a:t>
            </a:r>
            <a:r>
              <a:rPr lang="es-ES" sz="2400" dirty="0">
                <a:solidFill>
                  <a:srgbClr val="017BC1"/>
                </a:solidFill>
                <a:latin typeface="Helvetica" pitchFamily="2" charset="0"/>
              </a:rPr>
              <a:t> </a:t>
            </a:r>
          </a:p>
          <a:p>
            <a:pPr algn="ctr"/>
            <a:r>
              <a:rPr lang="es-ES" sz="2400" dirty="0">
                <a:solidFill>
                  <a:srgbClr val="017BC1"/>
                </a:solidFill>
                <a:latin typeface="Helvetica" pitchFamily="2" charset="0"/>
              </a:rPr>
              <a:t>Data</a:t>
            </a:r>
          </a:p>
        </p:txBody>
      </p:sp>
      <p:sp>
        <p:nvSpPr>
          <p:cNvPr id="2" name="Marcador de número de diapositiva 1">
            <a:extLst>
              <a:ext uri="{FF2B5EF4-FFF2-40B4-BE49-F238E27FC236}">
                <a16:creationId xmlns:a16="http://schemas.microsoft.com/office/drawing/2014/main" id="{AF6EFDE0-010A-6F44-B88D-D2B5175F0A7D}"/>
              </a:ext>
            </a:extLst>
          </p:cNvPr>
          <p:cNvSpPr>
            <a:spLocks noGrp="1"/>
          </p:cNvSpPr>
          <p:nvPr>
            <p:ph type="sldNum" sz="quarter" idx="12"/>
          </p:nvPr>
        </p:nvSpPr>
        <p:spPr/>
        <p:txBody>
          <a:bodyPr/>
          <a:lstStyle/>
          <a:p>
            <a:fld id="{B2A3306B-DF89-7241-AA4A-C5D414DE877E}" type="slidenum">
              <a:rPr lang="en-US" noProof="0" smtClean="0"/>
              <a:pPr/>
              <a:t>10</a:t>
            </a:fld>
            <a:endParaRPr lang="en-US" noProof="0"/>
          </a:p>
        </p:txBody>
      </p:sp>
      <p:sp>
        <p:nvSpPr>
          <p:cNvPr id="14" name="Rectángulo 13">
            <a:extLst>
              <a:ext uri="{FF2B5EF4-FFF2-40B4-BE49-F238E27FC236}">
                <a16:creationId xmlns:a16="http://schemas.microsoft.com/office/drawing/2014/main" id="{E2C094C9-5D90-864D-9DDF-833409448A7A}"/>
              </a:ext>
            </a:extLst>
          </p:cNvPr>
          <p:cNvSpPr/>
          <p:nvPr/>
        </p:nvSpPr>
        <p:spPr>
          <a:xfrm>
            <a:off x="4144536" y="2314811"/>
            <a:ext cx="3323065" cy="1750064"/>
          </a:xfrm>
          <a:prstGeom prst="rect">
            <a:avLst/>
          </a:prstGeom>
          <a:solidFill>
            <a:schemeClr val="accent4">
              <a:lumMod val="60000"/>
              <a:lumOff val="40000"/>
              <a:alpha val="3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B76CD313-0919-ED40-AA14-02D83C2003A5}"/>
              </a:ext>
            </a:extLst>
          </p:cNvPr>
          <p:cNvSpPr/>
          <p:nvPr/>
        </p:nvSpPr>
        <p:spPr>
          <a:xfrm>
            <a:off x="7467601" y="2306123"/>
            <a:ext cx="3319345" cy="1758751"/>
          </a:xfrm>
          <a:prstGeom prst="rect">
            <a:avLst/>
          </a:prstGeom>
          <a:solidFill>
            <a:schemeClr val="accent2">
              <a:lumMod val="60000"/>
              <a:lumOff val="40000"/>
              <a:alpha val="3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8A01D465-2840-A942-834B-0190C8C5ED82}"/>
              </a:ext>
            </a:extLst>
          </p:cNvPr>
          <p:cNvSpPr/>
          <p:nvPr/>
        </p:nvSpPr>
        <p:spPr>
          <a:xfrm>
            <a:off x="4148255" y="4064875"/>
            <a:ext cx="3319345" cy="1609652"/>
          </a:xfrm>
          <a:prstGeom prst="rect">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553E98C8-2DE9-6F46-BC6B-4D0FC1137D54}"/>
              </a:ext>
            </a:extLst>
          </p:cNvPr>
          <p:cNvSpPr/>
          <p:nvPr/>
        </p:nvSpPr>
        <p:spPr>
          <a:xfrm>
            <a:off x="7471319" y="4073562"/>
            <a:ext cx="3319346" cy="1600965"/>
          </a:xfrm>
          <a:prstGeom prst="rect">
            <a:avLst/>
          </a:prstGeom>
          <a:solidFill>
            <a:schemeClr val="accent5">
              <a:lumMod val="60000"/>
              <a:lumOff val="40000"/>
              <a:alpha val="3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CuadroTexto 11">
            <a:extLst>
              <a:ext uri="{FF2B5EF4-FFF2-40B4-BE49-F238E27FC236}">
                <a16:creationId xmlns:a16="http://schemas.microsoft.com/office/drawing/2014/main" id="{7A5F0C33-2D31-C446-ACF2-FA5F8C9A3E30}"/>
              </a:ext>
            </a:extLst>
          </p:cNvPr>
          <p:cNvSpPr txBox="1"/>
          <p:nvPr/>
        </p:nvSpPr>
        <p:spPr>
          <a:xfrm>
            <a:off x="7721435" y="1466438"/>
            <a:ext cx="2811675" cy="830997"/>
          </a:xfrm>
          <a:prstGeom prst="rect">
            <a:avLst/>
          </a:prstGeom>
          <a:noFill/>
        </p:spPr>
        <p:txBody>
          <a:bodyPr wrap="square" rtlCol="0">
            <a:spAutoFit/>
          </a:bodyPr>
          <a:lstStyle/>
          <a:p>
            <a:pPr algn="ctr"/>
            <a:r>
              <a:rPr lang="es-ES" sz="2400" dirty="0" err="1">
                <a:solidFill>
                  <a:srgbClr val="017BC1">
                    <a:alpha val="30000"/>
                  </a:srgbClr>
                </a:solidFill>
                <a:latin typeface="Helvetica" pitchFamily="2" charset="0"/>
              </a:rPr>
              <a:t>Quantitative</a:t>
            </a:r>
            <a:endParaRPr lang="es-ES" sz="2400" dirty="0">
              <a:solidFill>
                <a:srgbClr val="017BC1">
                  <a:alpha val="30000"/>
                </a:srgbClr>
              </a:solidFill>
              <a:latin typeface="Helvetica" pitchFamily="2" charset="0"/>
            </a:endParaRPr>
          </a:p>
          <a:p>
            <a:pPr algn="ctr"/>
            <a:r>
              <a:rPr lang="es-ES" sz="2400" dirty="0">
                <a:solidFill>
                  <a:srgbClr val="017BC1">
                    <a:alpha val="30000"/>
                  </a:srgbClr>
                </a:solidFill>
                <a:latin typeface="Helvetica" pitchFamily="2" charset="0"/>
              </a:rPr>
              <a:t>Data</a:t>
            </a:r>
          </a:p>
        </p:txBody>
      </p:sp>
      <p:sp>
        <p:nvSpPr>
          <p:cNvPr id="13" name="CuadroTexto 12">
            <a:extLst>
              <a:ext uri="{FF2B5EF4-FFF2-40B4-BE49-F238E27FC236}">
                <a16:creationId xmlns:a16="http://schemas.microsoft.com/office/drawing/2014/main" id="{8D381D6F-F2BC-1A46-A4DA-1C3331E88717}"/>
              </a:ext>
            </a:extLst>
          </p:cNvPr>
          <p:cNvSpPr txBox="1"/>
          <p:nvPr/>
        </p:nvSpPr>
        <p:spPr>
          <a:xfrm>
            <a:off x="2062649" y="2710535"/>
            <a:ext cx="2081887" cy="830997"/>
          </a:xfrm>
          <a:prstGeom prst="rect">
            <a:avLst/>
          </a:prstGeom>
          <a:noFill/>
        </p:spPr>
        <p:txBody>
          <a:bodyPr wrap="square" rtlCol="0">
            <a:spAutoFit/>
          </a:bodyPr>
          <a:lstStyle/>
          <a:p>
            <a:pPr algn="ctr"/>
            <a:r>
              <a:rPr lang="es-ES" sz="2400" dirty="0" err="1">
                <a:solidFill>
                  <a:srgbClr val="017BC1">
                    <a:alpha val="30000"/>
                  </a:srgbClr>
                </a:solidFill>
                <a:latin typeface="Helvetica" pitchFamily="2" charset="0"/>
              </a:rPr>
              <a:t>Qualitative</a:t>
            </a:r>
            <a:r>
              <a:rPr lang="es-ES" sz="2400" dirty="0">
                <a:solidFill>
                  <a:srgbClr val="017BC1">
                    <a:alpha val="30000"/>
                  </a:srgbClr>
                </a:solidFill>
                <a:latin typeface="Helvetica" pitchFamily="2" charset="0"/>
              </a:rPr>
              <a:t> </a:t>
            </a:r>
            <a:r>
              <a:rPr lang="es-ES" sz="2400" dirty="0" err="1">
                <a:solidFill>
                  <a:srgbClr val="017BC1">
                    <a:alpha val="30000"/>
                  </a:srgbClr>
                </a:solidFill>
                <a:latin typeface="Helvetica" pitchFamily="2" charset="0"/>
              </a:rPr>
              <a:t>Methods</a:t>
            </a:r>
            <a:endParaRPr lang="es-ES" sz="2400" dirty="0">
              <a:solidFill>
                <a:srgbClr val="017BC1">
                  <a:alpha val="30000"/>
                </a:srgbClr>
              </a:solidFill>
              <a:latin typeface="Helvetica" pitchFamily="2" charset="0"/>
            </a:endParaRPr>
          </a:p>
        </p:txBody>
      </p:sp>
      <p:sp>
        <p:nvSpPr>
          <p:cNvPr id="18" name="CuadroTexto 17">
            <a:extLst>
              <a:ext uri="{FF2B5EF4-FFF2-40B4-BE49-F238E27FC236}">
                <a16:creationId xmlns:a16="http://schemas.microsoft.com/office/drawing/2014/main" id="{7F99E572-CF8D-0E4E-B05D-0B7C39E83A69}"/>
              </a:ext>
            </a:extLst>
          </p:cNvPr>
          <p:cNvSpPr txBox="1"/>
          <p:nvPr/>
        </p:nvSpPr>
        <p:spPr>
          <a:xfrm>
            <a:off x="2062649" y="4460599"/>
            <a:ext cx="2081887" cy="830997"/>
          </a:xfrm>
          <a:prstGeom prst="rect">
            <a:avLst/>
          </a:prstGeom>
          <a:noFill/>
        </p:spPr>
        <p:txBody>
          <a:bodyPr wrap="square" rtlCol="0">
            <a:spAutoFit/>
          </a:bodyPr>
          <a:lstStyle/>
          <a:p>
            <a:pPr algn="ctr"/>
            <a:r>
              <a:rPr lang="es-ES" sz="2400" dirty="0" err="1">
                <a:solidFill>
                  <a:srgbClr val="017BC1"/>
                </a:solidFill>
                <a:latin typeface="Helvetica" pitchFamily="2" charset="0"/>
              </a:rPr>
              <a:t>Quantitative</a:t>
            </a:r>
            <a:r>
              <a:rPr lang="es-ES" sz="2400" dirty="0">
                <a:solidFill>
                  <a:srgbClr val="017BC1"/>
                </a:solidFill>
                <a:latin typeface="Helvetica" pitchFamily="2" charset="0"/>
              </a:rPr>
              <a:t> </a:t>
            </a:r>
            <a:r>
              <a:rPr lang="es-ES" sz="2400" dirty="0" err="1">
                <a:solidFill>
                  <a:srgbClr val="017BC1"/>
                </a:solidFill>
                <a:latin typeface="Helvetica" pitchFamily="2" charset="0"/>
              </a:rPr>
              <a:t>Methods</a:t>
            </a:r>
            <a:endParaRPr lang="es-ES" sz="2400" dirty="0">
              <a:solidFill>
                <a:srgbClr val="017BC1"/>
              </a:solidFill>
              <a:latin typeface="Helvetica" pitchFamily="2" charset="0"/>
            </a:endParaRPr>
          </a:p>
        </p:txBody>
      </p:sp>
      <p:sp>
        <p:nvSpPr>
          <p:cNvPr id="20" name="CuadroTexto 19">
            <a:extLst>
              <a:ext uri="{FF2B5EF4-FFF2-40B4-BE49-F238E27FC236}">
                <a16:creationId xmlns:a16="http://schemas.microsoft.com/office/drawing/2014/main" id="{9C351AC4-3837-7040-B69C-5A521963C930}"/>
              </a:ext>
            </a:extLst>
          </p:cNvPr>
          <p:cNvSpPr txBox="1"/>
          <p:nvPr/>
        </p:nvSpPr>
        <p:spPr>
          <a:xfrm>
            <a:off x="2190496" y="1384333"/>
            <a:ext cx="2081887" cy="830997"/>
          </a:xfrm>
          <a:prstGeom prst="rect">
            <a:avLst/>
          </a:prstGeom>
          <a:noFill/>
        </p:spPr>
        <p:txBody>
          <a:bodyPr wrap="square" rtlCol="0">
            <a:spAutoFit/>
          </a:bodyPr>
          <a:lstStyle/>
          <a:p>
            <a:pPr algn="ctr"/>
            <a:r>
              <a:rPr lang="es-ES" sz="2400" dirty="0" err="1">
                <a:solidFill>
                  <a:srgbClr val="FF7F3E">
                    <a:alpha val="30000"/>
                  </a:srgbClr>
                </a:solidFill>
                <a:latin typeface="Helvetica" pitchFamily="2" charset="0"/>
              </a:rPr>
              <a:t>Qualitative</a:t>
            </a:r>
            <a:r>
              <a:rPr lang="es-ES" sz="2400" dirty="0">
                <a:solidFill>
                  <a:srgbClr val="FF7F3E">
                    <a:alpha val="30000"/>
                  </a:srgbClr>
                </a:solidFill>
                <a:latin typeface="Helvetica" pitchFamily="2" charset="0"/>
              </a:rPr>
              <a:t> </a:t>
            </a:r>
            <a:r>
              <a:rPr lang="es-ES" sz="2400" dirty="0" err="1">
                <a:solidFill>
                  <a:srgbClr val="FF7F3E">
                    <a:alpha val="30000"/>
                  </a:srgbClr>
                </a:solidFill>
                <a:latin typeface="Helvetica" pitchFamily="2" charset="0"/>
              </a:rPr>
              <a:t>Research</a:t>
            </a:r>
            <a:endParaRPr lang="es-ES" sz="2400" dirty="0">
              <a:solidFill>
                <a:srgbClr val="FF7F3E">
                  <a:alpha val="30000"/>
                </a:srgbClr>
              </a:solidFill>
              <a:latin typeface="Helvetica" pitchFamily="2" charset="0"/>
            </a:endParaRPr>
          </a:p>
        </p:txBody>
      </p:sp>
      <p:sp>
        <p:nvSpPr>
          <p:cNvPr id="21" name="CuadroTexto 20">
            <a:extLst>
              <a:ext uri="{FF2B5EF4-FFF2-40B4-BE49-F238E27FC236}">
                <a16:creationId xmlns:a16="http://schemas.microsoft.com/office/drawing/2014/main" id="{1BB1A2B9-6383-8444-8063-0AC4392B4BFD}"/>
              </a:ext>
            </a:extLst>
          </p:cNvPr>
          <p:cNvSpPr txBox="1"/>
          <p:nvPr/>
        </p:nvSpPr>
        <p:spPr>
          <a:xfrm>
            <a:off x="10230554" y="5484277"/>
            <a:ext cx="2081887" cy="830997"/>
          </a:xfrm>
          <a:prstGeom prst="rect">
            <a:avLst/>
          </a:prstGeom>
          <a:noFill/>
        </p:spPr>
        <p:txBody>
          <a:bodyPr wrap="square" rtlCol="0">
            <a:spAutoFit/>
          </a:bodyPr>
          <a:lstStyle/>
          <a:p>
            <a:pPr algn="ctr"/>
            <a:r>
              <a:rPr lang="es-ES" sz="2400" dirty="0" err="1">
                <a:solidFill>
                  <a:srgbClr val="FF7F3E">
                    <a:alpha val="30000"/>
                  </a:srgbClr>
                </a:solidFill>
                <a:latin typeface="Helvetica" pitchFamily="2" charset="0"/>
              </a:rPr>
              <a:t>Quantitative</a:t>
            </a:r>
            <a:r>
              <a:rPr lang="es-ES" sz="2400" dirty="0">
                <a:solidFill>
                  <a:srgbClr val="FF7F3E">
                    <a:alpha val="30000"/>
                  </a:srgbClr>
                </a:solidFill>
                <a:latin typeface="Helvetica" pitchFamily="2" charset="0"/>
              </a:rPr>
              <a:t> </a:t>
            </a:r>
            <a:r>
              <a:rPr lang="es-ES" sz="2400" dirty="0" err="1">
                <a:solidFill>
                  <a:srgbClr val="FF7F3E">
                    <a:alpha val="30000"/>
                  </a:srgbClr>
                </a:solidFill>
                <a:latin typeface="Helvetica" pitchFamily="2" charset="0"/>
              </a:rPr>
              <a:t>Research</a:t>
            </a:r>
            <a:endParaRPr lang="es-ES" sz="2400" dirty="0">
              <a:solidFill>
                <a:srgbClr val="FF7F3E">
                  <a:alpha val="30000"/>
                </a:srgbClr>
              </a:solidFill>
              <a:latin typeface="Helvetica" pitchFamily="2" charset="0"/>
            </a:endParaRPr>
          </a:p>
        </p:txBody>
      </p:sp>
      <p:sp>
        <p:nvSpPr>
          <p:cNvPr id="22" name="Flecha izquierda y derecha 21">
            <a:extLst>
              <a:ext uri="{FF2B5EF4-FFF2-40B4-BE49-F238E27FC236}">
                <a16:creationId xmlns:a16="http://schemas.microsoft.com/office/drawing/2014/main" id="{04914927-D219-B945-875A-B892CFF5D21E}"/>
              </a:ext>
            </a:extLst>
          </p:cNvPr>
          <p:cNvSpPr/>
          <p:nvPr/>
        </p:nvSpPr>
        <p:spPr>
          <a:xfrm rot="1708852">
            <a:off x="3592065" y="3353776"/>
            <a:ext cx="7239684" cy="1059366"/>
          </a:xfrm>
          <a:prstGeom prst="leftRightArrow">
            <a:avLst>
              <a:gd name="adj1" fmla="val 30296"/>
              <a:gd name="adj2" fmla="val 42174"/>
            </a:avLst>
          </a:prstGeom>
          <a:solidFill>
            <a:srgbClr val="017BC1">
              <a:alpha val="3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4" name="Gráfico 23" descr="Marca de verificación">
            <a:extLst>
              <a:ext uri="{FF2B5EF4-FFF2-40B4-BE49-F238E27FC236}">
                <a16:creationId xmlns:a16="http://schemas.microsoft.com/office/drawing/2014/main" id="{54E46FE1-9431-DC4E-A5B8-8AB412123A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12732" y="2449645"/>
            <a:ext cx="1377357" cy="1377357"/>
          </a:xfrm>
          <a:prstGeom prst="rect">
            <a:avLst/>
          </a:prstGeom>
        </p:spPr>
      </p:pic>
      <p:pic>
        <p:nvPicPr>
          <p:cNvPr id="25" name="Gráfico 24" descr="Marca de verificación">
            <a:extLst>
              <a:ext uri="{FF2B5EF4-FFF2-40B4-BE49-F238E27FC236}">
                <a16:creationId xmlns:a16="http://schemas.microsoft.com/office/drawing/2014/main" id="{EFFAD91F-0887-4B4B-942A-BF9B53CAAB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38593" y="4263611"/>
            <a:ext cx="1377357" cy="1377357"/>
          </a:xfrm>
          <a:prstGeom prst="rect">
            <a:avLst/>
          </a:prstGeom>
        </p:spPr>
      </p:pic>
      <p:pic>
        <p:nvPicPr>
          <p:cNvPr id="27" name="Gráfico 26" descr="Signo de interrogación">
            <a:extLst>
              <a:ext uri="{FF2B5EF4-FFF2-40B4-BE49-F238E27FC236}">
                <a16:creationId xmlns:a16="http://schemas.microsoft.com/office/drawing/2014/main" id="{4299E94A-232F-D149-9EF2-0C9FCEE8825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51717" y="2485550"/>
            <a:ext cx="1261595" cy="1261595"/>
          </a:xfrm>
          <a:prstGeom prst="rect">
            <a:avLst/>
          </a:prstGeom>
        </p:spPr>
      </p:pic>
      <p:pic>
        <p:nvPicPr>
          <p:cNvPr id="7" name="Gráfico 6" descr="Objetivo">
            <a:extLst>
              <a:ext uri="{FF2B5EF4-FFF2-40B4-BE49-F238E27FC236}">
                <a16:creationId xmlns:a16="http://schemas.microsoft.com/office/drawing/2014/main" id="{802D5919-521C-674D-A38B-83A6FA504C0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63222" y="3979869"/>
            <a:ext cx="1792456" cy="1792456"/>
          </a:xfrm>
          <a:prstGeom prst="rect">
            <a:avLst/>
          </a:prstGeom>
        </p:spPr>
      </p:pic>
    </p:spTree>
    <p:extLst>
      <p:ext uri="{BB962C8B-B14F-4D97-AF65-F5344CB8AC3E}">
        <p14:creationId xmlns:p14="http://schemas.microsoft.com/office/powerpoint/2010/main" val="19961674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FC1DBB-1A7E-3340-A0D2-3DEACE2414BC}"/>
              </a:ext>
            </a:extLst>
          </p:cNvPr>
          <p:cNvSpPr>
            <a:spLocks noGrp="1"/>
          </p:cNvSpPr>
          <p:nvPr>
            <p:ph type="title"/>
          </p:nvPr>
        </p:nvSpPr>
        <p:spPr/>
        <p:txBody>
          <a:bodyPr/>
          <a:lstStyle/>
          <a:p>
            <a:r>
              <a:rPr lang="es-ES" dirty="0"/>
              <a:t>Agenda</a:t>
            </a:r>
          </a:p>
        </p:txBody>
      </p:sp>
      <p:sp>
        <p:nvSpPr>
          <p:cNvPr id="3" name="Marcador de contenido 2">
            <a:extLst>
              <a:ext uri="{FF2B5EF4-FFF2-40B4-BE49-F238E27FC236}">
                <a16:creationId xmlns:a16="http://schemas.microsoft.com/office/drawing/2014/main" id="{80CB9201-6F2F-4643-8EED-6AD6CC0B054F}"/>
              </a:ext>
            </a:extLst>
          </p:cNvPr>
          <p:cNvSpPr>
            <a:spLocks noGrp="1"/>
          </p:cNvSpPr>
          <p:nvPr>
            <p:ph idx="1"/>
          </p:nvPr>
        </p:nvSpPr>
        <p:spPr>
          <a:xfrm>
            <a:off x="840656" y="1490454"/>
            <a:ext cx="6214321" cy="4871593"/>
          </a:xfrm>
        </p:spPr>
        <p:txBody>
          <a:bodyPr anchor="ctr"/>
          <a:lstStyle/>
          <a:p>
            <a:pPr>
              <a:buClr>
                <a:srgbClr val="017BC1"/>
              </a:buClr>
              <a:buFont typeface="Wingdings" pitchFamily="2" charset="2"/>
              <a:buChar char="ü"/>
            </a:pPr>
            <a:r>
              <a:rPr lang="es-ES" dirty="0" err="1"/>
              <a:t>The</a:t>
            </a:r>
            <a:r>
              <a:rPr lang="es-ES" dirty="0"/>
              <a:t> </a:t>
            </a:r>
            <a:r>
              <a:rPr lang="es-ES" dirty="0" err="1"/>
              <a:t>Three</a:t>
            </a:r>
            <a:r>
              <a:rPr lang="es-ES" dirty="0"/>
              <a:t> </a:t>
            </a:r>
            <a:r>
              <a:rPr lang="es-ES" dirty="0" err="1"/>
              <a:t>Branches</a:t>
            </a:r>
            <a:r>
              <a:rPr lang="es-ES" dirty="0"/>
              <a:t> of Text-</a:t>
            </a:r>
            <a:r>
              <a:rPr lang="es-ES" dirty="0" err="1"/>
              <a:t>Mining</a:t>
            </a:r>
            <a:endParaRPr lang="es-ES" dirty="0"/>
          </a:p>
          <a:p>
            <a:pPr>
              <a:buClr>
                <a:srgbClr val="017BC1"/>
              </a:buClr>
              <a:buFont typeface="Wingdings" pitchFamily="2" charset="2"/>
              <a:buChar char="ü"/>
            </a:pPr>
            <a:r>
              <a:rPr lang="es-ES" dirty="0" err="1"/>
              <a:t>Philosophical</a:t>
            </a:r>
            <a:r>
              <a:rPr lang="es-ES" dirty="0"/>
              <a:t> </a:t>
            </a:r>
            <a:r>
              <a:rPr lang="es-ES" dirty="0" err="1"/>
              <a:t>Approach</a:t>
            </a:r>
            <a:endParaRPr lang="es-ES" dirty="0"/>
          </a:p>
          <a:p>
            <a:pPr>
              <a:buClr>
                <a:srgbClr val="017BC1"/>
              </a:buClr>
              <a:buFont typeface="Wingdings" pitchFamily="2" charset="2"/>
              <a:buChar char="ü"/>
            </a:pPr>
            <a:r>
              <a:rPr lang="es-ES" dirty="0"/>
              <a:t>Data</a:t>
            </a:r>
          </a:p>
          <a:p>
            <a:pPr>
              <a:buClr>
                <a:srgbClr val="017BC1"/>
              </a:buClr>
              <a:buFont typeface="Wingdings" pitchFamily="2" charset="2"/>
              <a:buChar char="ü"/>
            </a:pPr>
            <a:r>
              <a:rPr lang="es-ES" dirty="0" err="1"/>
              <a:t>Methods</a:t>
            </a:r>
            <a:r>
              <a:rPr lang="es-ES" dirty="0"/>
              <a:t>: Tools</a:t>
            </a:r>
          </a:p>
          <a:p>
            <a:pPr>
              <a:buClr>
                <a:srgbClr val="017BC1"/>
              </a:buClr>
              <a:buFont typeface="Wingdings" pitchFamily="2" charset="2"/>
              <a:buChar char="ü"/>
            </a:pPr>
            <a:r>
              <a:rPr lang="es-ES" dirty="0" err="1"/>
              <a:t>Methods</a:t>
            </a:r>
            <a:r>
              <a:rPr lang="es-ES" dirty="0"/>
              <a:t>: </a:t>
            </a:r>
            <a:r>
              <a:rPr lang="es-ES" dirty="0" err="1"/>
              <a:t>Analysis</a:t>
            </a:r>
            <a:endParaRPr lang="es-ES" dirty="0"/>
          </a:p>
          <a:p>
            <a:pPr lvl="1">
              <a:buClr>
                <a:srgbClr val="017BC1"/>
              </a:buClr>
              <a:buFont typeface="Wingdings" pitchFamily="2" charset="2"/>
              <a:buChar char="ü"/>
            </a:pPr>
            <a:endParaRPr lang="es-ES" dirty="0"/>
          </a:p>
          <a:p>
            <a:pPr lvl="1">
              <a:buClr>
                <a:srgbClr val="017BC1"/>
              </a:buClr>
              <a:buFont typeface="Wingdings" pitchFamily="2" charset="2"/>
              <a:buChar char="ü"/>
            </a:pPr>
            <a:endParaRPr lang="es-ES" dirty="0"/>
          </a:p>
        </p:txBody>
      </p:sp>
      <p:sp>
        <p:nvSpPr>
          <p:cNvPr id="4" name="Marcador de número de diapositiva 3">
            <a:extLst>
              <a:ext uri="{FF2B5EF4-FFF2-40B4-BE49-F238E27FC236}">
                <a16:creationId xmlns:a16="http://schemas.microsoft.com/office/drawing/2014/main" id="{38BAA7E0-0F1C-A448-83C1-FC06259B5735}"/>
              </a:ext>
            </a:extLst>
          </p:cNvPr>
          <p:cNvSpPr>
            <a:spLocks noGrp="1"/>
          </p:cNvSpPr>
          <p:nvPr>
            <p:ph type="sldNum" sz="quarter" idx="12"/>
          </p:nvPr>
        </p:nvSpPr>
        <p:spPr/>
        <p:txBody>
          <a:bodyPr/>
          <a:lstStyle/>
          <a:p>
            <a:fld id="{B2A3306B-DF89-7241-AA4A-C5D414DE877E}" type="slidenum">
              <a:rPr lang="en-US" noProof="0" smtClean="0"/>
              <a:pPr/>
              <a:t>11</a:t>
            </a:fld>
            <a:endParaRPr lang="en-US" noProof="0"/>
          </a:p>
        </p:txBody>
      </p:sp>
      <p:pic>
        <p:nvPicPr>
          <p:cNvPr id="5" name="Marcador de contenido 4" descr="Presentación con lista de comprobación">
            <a:extLst>
              <a:ext uri="{FF2B5EF4-FFF2-40B4-BE49-F238E27FC236}">
                <a16:creationId xmlns:a16="http://schemas.microsoft.com/office/drawing/2014/main" id="{08D83649-336C-E948-B792-79EF14D5B8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42554" y="2139872"/>
            <a:ext cx="2332499" cy="2332499"/>
          </a:xfrm>
          <a:prstGeom prst="rect">
            <a:avLst/>
          </a:prstGeom>
        </p:spPr>
      </p:pic>
    </p:spTree>
    <p:extLst>
      <p:ext uri="{BB962C8B-B14F-4D97-AF65-F5344CB8AC3E}">
        <p14:creationId xmlns:p14="http://schemas.microsoft.com/office/powerpoint/2010/main" val="496714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DB9DED-D967-904E-985D-00A16EE17E77}"/>
              </a:ext>
            </a:extLst>
          </p:cNvPr>
          <p:cNvSpPr>
            <a:spLocks noGrp="1"/>
          </p:cNvSpPr>
          <p:nvPr>
            <p:ph type="ctrTitle"/>
          </p:nvPr>
        </p:nvSpPr>
        <p:spPr/>
        <p:txBody>
          <a:bodyPr/>
          <a:lstStyle/>
          <a:p>
            <a:r>
              <a:rPr lang="es-ES" dirty="0" err="1"/>
              <a:t>The</a:t>
            </a:r>
            <a:r>
              <a:rPr lang="es-ES" dirty="0"/>
              <a:t> </a:t>
            </a:r>
            <a:r>
              <a:rPr lang="es-ES" dirty="0" err="1"/>
              <a:t>Three</a:t>
            </a:r>
            <a:r>
              <a:rPr lang="es-ES" dirty="0"/>
              <a:t> </a:t>
            </a:r>
            <a:r>
              <a:rPr lang="es-ES" dirty="0" err="1"/>
              <a:t>Branches</a:t>
            </a:r>
            <a:r>
              <a:rPr lang="es-ES" dirty="0"/>
              <a:t> of Text-</a:t>
            </a:r>
            <a:r>
              <a:rPr lang="es-ES" dirty="0" err="1"/>
              <a:t>Mining</a:t>
            </a:r>
            <a:endParaRPr lang="es-ES" dirty="0"/>
          </a:p>
        </p:txBody>
      </p:sp>
      <p:sp>
        <p:nvSpPr>
          <p:cNvPr id="3" name="Subtítulo 2">
            <a:extLst>
              <a:ext uri="{FF2B5EF4-FFF2-40B4-BE49-F238E27FC236}">
                <a16:creationId xmlns:a16="http://schemas.microsoft.com/office/drawing/2014/main" id="{7FAD422D-ABE8-E045-95E6-933D4F2D70E3}"/>
              </a:ext>
            </a:extLst>
          </p:cNvPr>
          <p:cNvSpPr>
            <a:spLocks noGrp="1"/>
          </p:cNvSpPr>
          <p:nvPr>
            <p:ph type="subTitle" idx="1"/>
          </p:nvPr>
        </p:nvSpPr>
        <p:spPr/>
        <p:txBody>
          <a:bodyPr/>
          <a:lstStyle/>
          <a:p>
            <a:endParaRPr lang="es-ES"/>
          </a:p>
        </p:txBody>
      </p:sp>
    </p:spTree>
    <p:extLst>
      <p:ext uri="{BB962C8B-B14F-4D97-AF65-F5344CB8AC3E}">
        <p14:creationId xmlns:p14="http://schemas.microsoft.com/office/powerpoint/2010/main" val="323997448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C71077-4868-1649-A599-AF269E4F4A8B}"/>
              </a:ext>
            </a:extLst>
          </p:cNvPr>
          <p:cNvSpPr>
            <a:spLocks noGrp="1"/>
          </p:cNvSpPr>
          <p:nvPr>
            <p:ph type="title"/>
          </p:nvPr>
        </p:nvSpPr>
        <p:spPr/>
        <p:txBody>
          <a:bodyPr/>
          <a:lstStyle/>
          <a:p>
            <a:r>
              <a:rPr lang="es-ES" dirty="0" err="1"/>
              <a:t>Introduction</a:t>
            </a:r>
            <a:endParaRPr lang="es-ES" dirty="0"/>
          </a:p>
        </p:txBody>
      </p:sp>
      <p:graphicFrame>
        <p:nvGraphicFramePr>
          <p:cNvPr id="5" name="Marcador de contenido 4">
            <a:extLst>
              <a:ext uri="{FF2B5EF4-FFF2-40B4-BE49-F238E27FC236}">
                <a16:creationId xmlns:a16="http://schemas.microsoft.com/office/drawing/2014/main" id="{EE598EF2-AE11-904F-B271-293F988E1218}"/>
              </a:ext>
            </a:extLst>
          </p:cNvPr>
          <p:cNvGraphicFramePr>
            <a:graphicFrameLocks noGrp="1"/>
          </p:cNvGraphicFramePr>
          <p:nvPr>
            <p:ph idx="1"/>
            <p:extLst>
              <p:ext uri="{D42A27DB-BD31-4B8C-83A1-F6EECF244321}">
                <p14:modId xmlns:p14="http://schemas.microsoft.com/office/powerpoint/2010/main" val="448769000"/>
              </p:ext>
            </p:extLst>
          </p:nvPr>
        </p:nvGraphicFramePr>
        <p:xfrm>
          <a:off x="5118100" y="1476375"/>
          <a:ext cx="6729413" cy="44148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número de diapositiva 3">
            <a:extLst>
              <a:ext uri="{FF2B5EF4-FFF2-40B4-BE49-F238E27FC236}">
                <a16:creationId xmlns:a16="http://schemas.microsoft.com/office/drawing/2014/main" id="{B389FF38-578C-E74C-8AF8-A41AB2587E3C}"/>
              </a:ext>
            </a:extLst>
          </p:cNvPr>
          <p:cNvSpPr>
            <a:spLocks noGrp="1"/>
          </p:cNvSpPr>
          <p:nvPr>
            <p:ph type="sldNum" sz="quarter" idx="12"/>
          </p:nvPr>
        </p:nvSpPr>
        <p:spPr/>
        <p:txBody>
          <a:bodyPr/>
          <a:lstStyle/>
          <a:p>
            <a:fld id="{B2A3306B-DF89-7241-AA4A-C5D414DE877E}" type="slidenum">
              <a:rPr lang="en-US" noProof="0" smtClean="0"/>
              <a:pPr/>
              <a:t>13</a:t>
            </a:fld>
            <a:endParaRPr lang="en-US" noProof="0"/>
          </a:p>
        </p:txBody>
      </p:sp>
      <p:pic>
        <p:nvPicPr>
          <p:cNvPr id="7" name="Gráfico 6" descr="Imagen">
            <a:extLst>
              <a:ext uri="{FF2B5EF4-FFF2-40B4-BE49-F238E27FC236}">
                <a16:creationId xmlns:a16="http://schemas.microsoft.com/office/drawing/2014/main" id="{E5F7793B-5A3D-8F46-8F46-CAEFC185D0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76289" y="2453054"/>
            <a:ext cx="1951892" cy="1951892"/>
          </a:xfrm>
          <a:prstGeom prst="rect">
            <a:avLst/>
          </a:prstGeom>
        </p:spPr>
      </p:pic>
    </p:spTree>
    <p:extLst>
      <p:ext uri="{BB962C8B-B14F-4D97-AF65-F5344CB8AC3E}">
        <p14:creationId xmlns:p14="http://schemas.microsoft.com/office/powerpoint/2010/main" val="172672238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7A14B3-3841-2F4D-AD35-C5BF2074B734}"/>
              </a:ext>
            </a:extLst>
          </p:cNvPr>
          <p:cNvSpPr>
            <a:spLocks noGrp="1"/>
          </p:cNvSpPr>
          <p:nvPr>
            <p:ph type="title"/>
          </p:nvPr>
        </p:nvSpPr>
        <p:spPr>
          <a:xfrm>
            <a:off x="2088291" y="3311453"/>
            <a:ext cx="8015413" cy="1063255"/>
          </a:xfrm>
        </p:spPr>
        <p:txBody>
          <a:bodyPr/>
          <a:lstStyle/>
          <a:p>
            <a:pPr marL="36512" defTabSz="986400">
              <a:lnSpc>
                <a:spcPct val="100000"/>
              </a:lnSpc>
              <a:buClr>
                <a:srgbClr val="017BC1"/>
              </a:buClr>
              <a:buSzPct val="200000"/>
            </a:pPr>
            <a:r>
              <a:rPr lang="en-US" sz="4800" dirty="0"/>
              <a:t>Philosophical Approach</a:t>
            </a:r>
          </a:p>
        </p:txBody>
      </p:sp>
      <p:cxnSp>
        <p:nvCxnSpPr>
          <p:cNvPr id="4" name="Conector recto 3">
            <a:extLst>
              <a:ext uri="{FF2B5EF4-FFF2-40B4-BE49-F238E27FC236}">
                <a16:creationId xmlns:a16="http://schemas.microsoft.com/office/drawing/2014/main" id="{24087534-71E4-7B44-8855-D3F439EFD73A}"/>
              </a:ext>
            </a:extLst>
          </p:cNvPr>
          <p:cNvCxnSpPr/>
          <p:nvPr/>
        </p:nvCxnSpPr>
        <p:spPr>
          <a:xfrm>
            <a:off x="4532669" y="2972452"/>
            <a:ext cx="312665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Conector recto 4">
            <a:extLst>
              <a:ext uri="{FF2B5EF4-FFF2-40B4-BE49-F238E27FC236}">
                <a16:creationId xmlns:a16="http://schemas.microsoft.com/office/drawing/2014/main" id="{F99C968D-A4D7-0E48-884C-E68DAAC35FCC}"/>
              </a:ext>
            </a:extLst>
          </p:cNvPr>
          <p:cNvCxnSpPr/>
          <p:nvPr/>
        </p:nvCxnSpPr>
        <p:spPr>
          <a:xfrm>
            <a:off x="4532669" y="4725650"/>
            <a:ext cx="312665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Gráfico 6" descr="Profesor">
            <a:extLst>
              <a:ext uri="{FF2B5EF4-FFF2-40B4-BE49-F238E27FC236}">
                <a16:creationId xmlns:a16="http://schemas.microsoft.com/office/drawing/2014/main" id="{6725DF8D-9504-034B-B58C-EDD9B0EB37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24166" y="1079774"/>
            <a:ext cx="1543665" cy="1543665"/>
          </a:xfrm>
          <a:prstGeom prst="rect">
            <a:avLst/>
          </a:prstGeom>
        </p:spPr>
      </p:pic>
      <p:sp>
        <p:nvSpPr>
          <p:cNvPr id="3" name="Marcador de número de diapositiva 2">
            <a:extLst>
              <a:ext uri="{FF2B5EF4-FFF2-40B4-BE49-F238E27FC236}">
                <a16:creationId xmlns:a16="http://schemas.microsoft.com/office/drawing/2014/main" id="{7643BFD7-6943-D94F-8D96-EC7F52D462A3}"/>
              </a:ext>
            </a:extLst>
          </p:cNvPr>
          <p:cNvSpPr>
            <a:spLocks noGrp="1"/>
          </p:cNvSpPr>
          <p:nvPr>
            <p:ph type="sldNum" sz="quarter" idx="12"/>
          </p:nvPr>
        </p:nvSpPr>
        <p:spPr/>
        <p:txBody>
          <a:bodyPr/>
          <a:lstStyle/>
          <a:p>
            <a:fld id="{B2A3306B-DF89-7241-AA4A-C5D414DE877E}" type="slidenum">
              <a:rPr lang="en-US" smtClean="0"/>
              <a:pPr/>
              <a:t>14</a:t>
            </a:fld>
            <a:endParaRPr lang="en-US"/>
          </a:p>
        </p:txBody>
      </p:sp>
    </p:spTree>
    <p:extLst>
      <p:ext uri="{BB962C8B-B14F-4D97-AF65-F5344CB8AC3E}">
        <p14:creationId xmlns:p14="http://schemas.microsoft.com/office/powerpoint/2010/main" val="212976268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a:extLst>
              <a:ext uri="{FF2B5EF4-FFF2-40B4-BE49-F238E27FC236}">
                <a16:creationId xmlns:a16="http://schemas.microsoft.com/office/drawing/2014/main" id="{0C5BFB7D-D18B-2349-AA4A-A263BD507E1A}"/>
              </a:ext>
            </a:extLst>
          </p:cNvPr>
          <p:cNvSpPr>
            <a:spLocks noGrp="1"/>
          </p:cNvSpPr>
          <p:nvPr>
            <p:ph idx="1"/>
          </p:nvPr>
        </p:nvSpPr>
        <p:spPr/>
        <p:txBody>
          <a:bodyPr anchor="ctr"/>
          <a:lstStyle/>
          <a:p>
            <a:pPr marL="0" indent="0" algn="ctr">
              <a:buNone/>
            </a:pPr>
            <a:r>
              <a:rPr lang="es-ES" sz="2400" b="1" dirty="0" err="1"/>
              <a:t>Analyzing</a:t>
            </a:r>
            <a:r>
              <a:rPr lang="es-ES" sz="2400" b="1" dirty="0"/>
              <a:t> </a:t>
            </a:r>
            <a:r>
              <a:rPr lang="es-ES" sz="2400" b="1" dirty="0" err="1"/>
              <a:t>Discourse</a:t>
            </a:r>
            <a:r>
              <a:rPr lang="es-ES" sz="2400" b="1" dirty="0"/>
              <a:t> Positions</a:t>
            </a:r>
          </a:p>
          <a:p>
            <a:endParaRPr lang="es-ES" dirty="0"/>
          </a:p>
          <a:p>
            <a:endParaRPr lang="es-ES" dirty="0"/>
          </a:p>
          <a:p>
            <a:r>
              <a:rPr lang="es-ES" dirty="0" err="1"/>
              <a:t>Typical</a:t>
            </a:r>
            <a:r>
              <a:rPr lang="es-ES" dirty="0"/>
              <a:t> </a:t>
            </a:r>
            <a:r>
              <a:rPr lang="es-ES" dirty="0" err="1"/>
              <a:t>discursive</a:t>
            </a:r>
            <a:r>
              <a:rPr lang="es-ES" dirty="0"/>
              <a:t> roles </a:t>
            </a:r>
            <a:r>
              <a:rPr lang="es-ES" dirty="0" err="1"/>
              <a:t>that</a:t>
            </a:r>
            <a:r>
              <a:rPr lang="es-ES" dirty="0"/>
              <a:t> </a:t>
            </a:r>
            <a:r>
              <a:rPr lang="es-ES" dirty="0" err="1"/>
              <a:t>people</a:t>
            </a:r>
            <a:r>
              <a:rPr lang="es-ES" dirty="0"/>
              <a:t> </a:t>
            </a:r>
            <a:r>
              <a:rPr lang="es-ES" dirty="0" err="1"/>
              <a:t>adopt</a:t>
            </a:r>
            <a:r>
              <a:rPr lang="es-ES" dirty="0"/>
              <a:t> in </a:t>
            </a:r>
            <a:r>
              <a:rPr lang="es-ES" dirty="0" err="1"/>
              <a:t>their</a:t>
            </a:r>
            <a:r>
              <a:rPr lang="es-ES" dirty="0"/>
              <a:t> </a:t>
            </a:r>
            <a:r>
              <a:rPr lang="es-ES" dirty="0" err="1"/>
              <a:t>everyday</a:t>
            </a:r>
            <a:r>
              <a:rPr lang="es-ES" dirty="0"/>
              <a:t> </a:t>
            </a:r>
            <a:r>
              <a:rPr lang="es-ES" dirty="0" err="1"/>
              <a:t>communication</a:t>
            </a:r>
            <a:r>
              <a:rPr lang="es-ES" dirty="0"/>
              <a:t> </a:t>
            </a:r>
            <a:r>
              <a:rPr lang="es-ES" dirty="0" err="1"/>
              <a:t>practices</a:t>
            </a:r>
            <a:r>
              <a:rPr lang="es-ES" dirty="0"/>
              <a:t>.</a:t>
            </a:r>
          </a:p>
          <a:p>
            <a:endParaRPr lang="es-ES" dirty="0"/>
          </a:p>
          <a:p>
            <a:r>
              <a:rPr lang="es-ES" dirty="0"/>
              <a:t>A </a:t>
            </a:r>
            <a:r>
              <a:rPr lang="es-ES" dirty="0" err="1"/>
              <a:t>way</a:t>
            </a:r>
            <a:r>
              <a:rPr lang="es-ES" dirty="0"/>
              <a:t> of </a:t>
            </a:r>
            <a:r>
              <a:rPr lang="es-ES" dirty="0" err="1"/>
              <a:t>linking</a:t>
            </a:r>
            <a:r>
              <a:rPr lang="es-ES" dirty="0"/>
              <a:t> </a:t>
            </a:r>
            <a:r>
              <a:rPr lang="es-ES" dirty="0" err="1"/>
              <a:t>texts</a:t>
            </a:r>
            <a:r>
              <a:rPr lang="es-ES" dirty="0"/>
              <a:t> to </a:t>
            </a:r>
            <a:r>
              <a:rPr lang="es-ES" dirty="0" err="1"/>
              <a:t>the</a:t>
            </a:r>
            <a:r>
              <a:rPr lang="es-ES" dirty="0"/>
              <a:t> social </a:t>
            </a:r>
            <a:r>
              <a:rPr lang="es-ES" dirty="0" err="1"/>
              <a:t>spaces</a:t>
            </a:r>
            <a:r>
              <a:rPr lang="es-ES" dirty="0"/>
              <a:t> in </a:t>
            </a:r>
            <a:r>
              <a:rPr lang="es-ES" dirty="0" err="1"/>
              <a:t>which</a:t>
            </a:r>
            <a:r>
              <a:rPr lang="es-ES" dirty="0"/>
              <a:t> </a:t>
            </a:r>
            <a:r>
              <a:rPr lang="es-ES" dirty="0" err="1"/>
              <a:t>they</a:t>
            </a:r>
            <a:r>
              <a:rPr lang="es-ES" dirty="0"/>
              <a:t> </a:t>
            </a:r>
            <a:r>
              <a:rPr lang="es-ES" dirty="0" err="1"/>
              <a:t>have</a:t>
            </a:r>
            <a:r>
              <a:rPr lang="es-ES" dirty="0"/>
              <a:t> emerged.</a:t>
            </a:r>
          </a:p>
          <a:p>
            <a:endParaRPr lang="es-ES" dirty="0"/>
          </a:p>
          <a:p>
            <a:endParaRPr lang="es-ES" dirty="0"/>
          </a:p>
        </p:txBody>
      </p:sp>
      <p:sp>
        <p:nvSpPr>
          <p:cNvPr id="2" name="Título 1">
            <a:extLst>
              <a:ext uri="{FF2B5EF4-FFF2-40B4-BE49-F238E27FC236}">
                <a16:creationId xmlns:a16="http://schemas.microsoft.com/office/drawing/2014/main" id="{0743A3AC-F6AE-9942-B74D-925DCC7CDDBA}"/>
              </a:ext>
            </a:extLst>
          </p:cNvPr>
          <p:cNvSpPr>
            <a:spLocks noGrp="1"/>
          </p:cNvSpPr>
          <p:nvPr>
            <p:ph type="title"/>
          </p:nvPr>
        </p:nvSpPr>
        <p:spPr>
          <a:xfrm>
            <a:off x="796835" y="14581"/>
            <a:ext cx="10907486" cy="1063255"/>
          </a:xfrm>
        </p:spPr>
        <p:txBody>
          <a:bodyPr/>
          <a:lstStyle/>
          <a:p>
            <a:r>
              <a:rPr lang="es-ES" dirty="0"/>
              <a:t>Text </a:t>
            </a:r>
            <a:r>
              <a:rPr lang="es-ES" dirty="0" err="1"/>
              <a:t>Analysis</a:t>
            </a:r>
            <a:r>
              <a:rPr lang="es-ES" dirty="0"/>
              <a:t> </a:t>
            </a:r>
            <a:r>
              <a:rPr lang="es-ES" dirty="0" err="1"/>
              <a:t>Approaches</a:t>
            </a:r>
            <a:endParaRPr lang="es-ES" dirty="0"/>
          </a:p>
        </p:txBody>
      </p:sp>
      <p:sp>
        <p:nvSpPr>
          <p:cNvPr id="6" name="Marcador de contenido 5">
            <a:extLst>
              <a:ext uri="{FF2B5EF4-FFF2-40B4-BE49-F238E27FC236}">
                <a16:creationId xmlns:a16="http://schemas.microsoft.com/office/drawing/2014/main" id="{AC4C58F3-F350-2B4A-93DF-F283A186014E}"/>
              </a:ext>
            </a:extLst>
          </p:cNvPr>
          <p:cNvSpPr>
            <a:spLocks noGrp="1"/>
          </p:cNvSpPr>
          <p:nvPr>
            <p:ph idx="10"/>
          </p:nvPr>
        </p:nvSpPr>
        <p:spPr/>
        <p:txBody>
          <a:bodyPr anchor="ctr"/>
          <a:lstStyle/>
          <a:p>
            <a:pPr marL="0" indent="0" algn="ctr">
              <a:buNone/>
            </a:pPr>
            <a:r>
              <a:rPr lang="es-ES" sz="2400" b="1" dirty="0" err="1"/>
              <a:t>Conversation</a:t>
            </a:r>
            <a:r>
              <a:rPr lang="es-ES" sz="2400" b="1" dirty="0"/>
              <a:t> </a:t>
            </a:r>
            <a:r>
              <a:rPr lang="es-ES" sz="2400" b="1" dirty="0" err="1"/>
              <a:t>Analysts</a:t>
            </a:r>
            <a:endParaRPr lang="es-ES" sz="2400" b="1" dirty="0"/>
          </a:p>
          <a:p>
            <a:endParaRPr lang="es-ES" dirty="0"/>
          </a:p>
          <a:p>
            <a:endParaRPr lang="es-ES" dirty="0"/>
          </a:p>
          <a:p>
            <a:r>
              <a:rPr lang="es-ES" dirty="0" err="1"/>
              <a:t>How</a:t>
            </a:r>
            <a:r>
              <a:rPr lang="es-ES" dirty="0"/>
              <a:t> </a:t>
            </a:r>
            <a:r>
              <a:rPr lang="es-ES" dirty="0" err="1"/>
              <a:t>people</a:t>
            </a:r>
            <a:r>
              <a:rPr lang="es-ES" dirty="0"/>
              <a:t> </a:t>
            </a:r>
            <a:r>
              <a:rPr lang="es-ES" dirty="0" err="1"/>
              <a:t>negotiate</a:t>
            </a:r>
            <a:r>
              <a:rPr lang="es-ES" dirty="0"/>
              <a:t> </a:t>
            </a:r>
            <a:r>
              <a:rPr lang="es-ES" dirty="0" err="1"/>
              <a:t>the</a:t>
            </a:r>
            <a:r>
              <a:rPr lang="es-ES" dirty="0"/>
              <a:t> </a:t>
            </a:r>
            <a:r>
              <a:rPr lang="es-ES" dirty="0" err="1"/>
              <a:t>meaning</a:t>
            </a:r>
            <a:r>
              <a:rPr lang="es-ES" dirty="0"/>
              <a:t> of </a:t>
            </a:r>
            <a:r>
              <a:rPr lang="es-ES" dirty="0" err="1"/>
              <a:t>the</a:t>
            </a:r>
            <a:r>
              <a:rPr lang="es-ES" dirty="0"/>
              <a:t> </a:t>
            </a:r>
            <a:r>
              <a:rPr lang="es-ES" dirty="0" err="1"/>
              <a:t>conversation</a:t>
            </a:r>
            <a:r>
              <a:rPr lang="es-ES" dirty="0"/>
              <a:t>.</a:t>
            </a:r>
          </a:p>
          <a:p>
            <a:endParaRPr lang="es-ES" dirty="0"/>
          </a:p>
          <a:p>
            <a:r>
              <a:rPr lang="es-ES" dirty="0" err="1"/>
              <a:t>How</a:t>
            </a:r>
            <a:r>
              <a:rPr lang="es-ES" dirty="0"/>
              <a:t> </a:t>
            </a:r>
            <a:r>
              <a:rPr lang="es-ES" dirty="0" err="1"/>
              <a:t>people</a:t>
            </a:r>
            <a:r>
              <a:rPr lang="es-ES" dirty="0"/>
              <a:t> use </a:t>
            </a:r>
            <a:r>
              <a:rPr lang="es-ES" dirty="0" err="1"/>
              <a:t>language</a:t>
            </a:r>
            <a:r>
              <a:rPr lang="es-ES" dirty="0"/>
              <a:t> </a:t>
            </a:r>
            <a:r>
              <a:rPr lang="es-ES" dirty="0" err="1"/>
              <a:t>pragmatically</a:t>
            </a:r>
            <a:r>
              <a:rPr lang="es-ES" dirty="0"/>
              <a:t> to define </a:t>
            </a:r>
            <a:r>
              <a:rPr lang="es-ES" dirty="0" err="1"/>
              <a:t>the</a:t>
            </a:r>
            <a:r>
              <a:rPr lang="es-ES" dirty="0"/>
              <a:t> </a:t>
            </a:r>
            <a:r>
              <a:rPr lang="es-ES" dirty="0" err="1"/>
              <a:t>situations</a:t>
            </a:r>
            <a:r>
              <a:rPr lang="es-ES" dirty="0"/>
              <a:t> in </a:t>
            </a:r>
            <a:r>
              <a:rPr lang="es-ES" dirty="0" err="1"/>
              <a:t>which</a:t>
            </a:r>
            <a:r>
              <a:rPr lang="es-ES" dirty="0"/>
              <a:t> </a:t>
            </a:r>
            <a:r>
              <a:rPr lang="es-ES" dirty="0" err="1"/>
              <a:t>they</a:t>
            </a:r>
            <a:r>
              <a:rPr lang="es-ES" dirty="0"/>
              <a:t> </a:t>
            </a:r>
            <a:r>
              <a:rPr lang="es-ES" dirty="0" err="1"/>
              <a:t>find</a:t>
            </a:r>
            <a:r>
              <a:rPr lang="es-ES" dirty="0"/>
              <a:t> </a:t>
            </a:r>
            <a:r>
              <a:rPr lang="es-ES" dirty="0" err="1"/>
              <a:t>themselves</a:t>
            </a:r>
            <a:r>
              <a:rPr lang="es-ES" dirty="0"/>
              <a:t>.</a:t>
            </a:r>
          </a:p>
          <a:p>
            <a:endParaRPr lang="es-ES" dirty="0"/>
          </a:p>
          <a:p>
            <a:endParaRPr lang="es-ES" dirty="0"/>
          </a:p>
        </p:txBody>
      </p:sp>
      <p:sp>
        <p:nvSpPr>
          <p:cNvPr id="4" name="Marcador de número de diapositiva 3">
            <a:extLst>
              <a:ext uri="{FF2B5EF4-FFF2-40B4-BE49-F238E27FC236}">
                <a16:creationId xmlns:a16="http://schemas.microsoft.com/office/drawing/2014/main" id="{1F0FD050-C169-C847-ABD7-45D9E406A724}"/>
              </a:ext>
            </a:extLst>
          </p:cNvPr>
          <p:cNvSpPr>
            <a:spLocks noGrp="1"/>
          </p:cNvSpPr>
          <p:nvPr>
            <p:ph type="sldNum" sz="quarter" idx="12"/>
          </p:nvPr>
        </p:nvSpPr>
        <p:spPr/>
        <p:txBody>
          <a:bodyPr/>
          <a:lstStyle/>
          <a:p>
            <a:fld id="{B2A3306B-DF89-7241-AA4A-C5D414DE877E}" type="slidenum">
              <a:rPr lang="en-US" noProof="0" smtClean="0"/>
              <a:pPr/>
              <a:t>15</a:t>
            </a:fld>
            <a:endParaRPr lang="en-US" noProof="0"/>
          </a:p>
        </p:txBody>
      </p:sp>
    </p:spTree>
    <p:extLst>
      <p:ext uri="{BB962C8B-B14F-4D97-AF65-F5344CB8AC3E}">
        <p14:creationId xmlns:p14="http://schemas.microsoft.com/office/powerpoint/2010/main" val="158765755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6ECF35-4CEE-554C-A7C1-E74E89C1D806}"/>
              </a:ext>
            </a:extLst>
          </p:cNvPr>
          <p:cNvSpPr>
            <a:spLocks noGrp="1"/>
          </p:cNvSpPr>
          <p:nvPr>
            <p:ph type="title"/>
          </p:nvPr>
        </p:nvSpPr>
        <p:spPr/>
        <p:txBody>
          <a:bodyPr/>
          <a:lstStyle/>
          <a:p>
            <a:r>
              <a:rPr lang="es-ES" dirty="0"/>
              <a:t>Text </a:t>
            </a:r>
            <a:r>
              <a:rPr lang="es-ES" dirty="0" err="1"/>
              <a:t>Analysis</a:t>
            </a:r>
            <a:r>
              <a:rPr lang="es-ES" dirty="0"/>
              <a:t> </a:t>
            </a:r>
            <a:r>
              <a:rPr lang="es-ES" dirty="0" err="1"/>
              <a:t>Approaches</a:t>
            </a:r>
            <a:endParaRPr lang="es-ES" dirty="0"/>
          </a:p>
        </p:txBody>
      </p:sp>
      <p:sp>
        <p:nvSpPr>
          <p:cNvPr id="3" name="Marcador de contenido 2">
            <a:extLst>
              <a:ext uri="{FF2B5EF4-FFF2-40B4-BE49-F238E27FC236}">
                <a16:creationId xmlns:a16="http://schemas.microsoft.com/office/drawing/2014/main" id="{F5D4A299-1004-5140-A511-82C8764BDF0F}"/>
              </a:ext>
            </a:extLst>
          </p:cNvPr>
          <p:cNvSpPr>
            <a:spLocks noGrp="1"/>
          </p:cNvSpPr>
          <p:nvPr>
            <p:ph idx="1"/>
          </p:nvPr>
        </p:nvSpPr>
        <p:spPr/>
        <p:txBody>
          <a:bodyPr anchor="ctr"/>
          <a:lstStyle/>
          <a:p>
            <a:pPr marL="0" indent="0" algn="ctr">
              <a:buNone/>
            </a:pPr>
            <a:r>
              <a:rPr lang="es-ES" sz="2400" b="1" dirty="0" err="1"/>
              <a:t>Critical</a:t>
            </a:r>
            <a:r>
              <a:rPr lang="es-ES" sz="2400" b="1" dirty="0"/>
              <a:t> </a:t>
            </a:r>
            <a:r>
              <a:rPr lang="es-ES" sz="2400" b="1" dirty="0" err="1"/>
              <a:t>Discourse</a:t>
            </a:r>
            <a:r>
              <a:rPr lang="es-ES" sz="2400" b="1" dirty="0"/>
              <a:t> </a:t>
            </a:r>
            <a:r>
              <a:rPr lang="es-ES" sz="2400" b="1" dirty="0" err="1"/>
              <a:t>Analysis</a:t>
            </a:r>
            <a:endParaRPr lang="es-ES" sz="2400" b="1" dirty="0"/>
          </a:p>
          <a:p>
            <a:pPr marL="0" indent="0">
              <a:buNone/>
            </a:pPr>
            <a:endParaRPr lang="es-ES" dirty="0"/>
          </a:p>
          <a:p>
            <a:pPr marL="0" indent="0">
              <a:buNone/>
            </a:pPr>
            <a:endParaRPr lang="es-ES" dirty="0"/>
          </a:p>
          <a:p>
            <a:r>
              <a:rPr lang="es-ES" dirty="0"/>
              <a:t>A </a:t>
            </a:r>
            <a:r>
              <a:rPr lang="es-ES" dirty="0" err="1"/>
              <a:t>qualitative</a:t>
            </a:r>
            <a:r>
              <a:rPr lang="es-ES" dirty="0"/>
              <a:t> </a:t>
            </a:r>
            <a:r>
              <a:rPr lang="es-ES" dirty="0" err="1"/>
              <a:t>approach</a:t>
            </a:r>
            <a:r>
              <a:rPr lang="es-ES" dirty="0"/>
              <a:t> to </a:t>
            </a:r>
            <a:r>
              <a:rPr lang="es-ES" dirty="0" err="1"/>
              <a:t>text</a:t>
            </a:r>
            <a:r>
              <a:rPr lang="es-ES" dirty="0"/>
              <a:t> </a:t>
            </a:r>
            <a:r>
              <a:rPr lang="es-ES" dirty="0" err="1"/>
              <a:t>analysis</a:t>
            </a:r>
            <a:r>
              <a:rPr lang="es-ES" dirty="0"/>
              <a:t>. </a:t>
            </a:r>
          </a:p>
          <a:p>
            <a:pPr marL="0" indent="0">
              <a:buNone/>
            </a:pPr>
            <a:endParaRPr lang="es-ES" dirty="0"/>
          </a:p>
          <a:p>
            <a:r>
              <a:rPr lang="es-ES" dirty="0" err="1"/>
              <a:t>Seeking</a:t>
            </a:r>
            <a:r>
              <a:rPr lang="es-ES" dirty="0"/>
              <a:t> </a:t>
            </a:r>
            <a:r>
              <a:rPr lang="es-ES" dirty="0" err="1"/>
              <a:t>the</a:t>
            </a:r>
            <a:r>
              <a:rPr lang="es-ES" dirty="0"/>
              <a:t> </a:t>
            </a:r>
            <a:r>
              <a:rPr lang="es-ES" dirty="0" err="1"/>
              <a:t>presence</a:t>
            </a:r>
            <a:r>
              <a:rPr lang="es-ES" dirty="0"/>
              <a:t> of </a:t>
            </a:r>
            <a:r>
              <a:rPr lang="es-ES" dirty="0" err="1"/>
              <a:t>features</a:t>
            </a:r>
            <a:r>
              <a:rPr lang="es-ES" dirty="0"/>
              <a:t> </a:t>
            </a:r>
            <a:r>
              <a:rPr lang="es-ES" dirty="0" err="1"/>
              <a:t>from</a:t>
            </a:r>
            <a:r>
              <a:rPr lang="es-ES" dirty="0"/>
              <a:t> </a:t>
            </a:r>
            <a:r>
              <a:rPr lang="es-ES" dirty="0" err="1"/>
              <a:t>other</a:t>
            </a:r>
            <a:r>
              <a:rPr lang="es-ES" dirty="0"/>
              <a:t> </a:t>
            </a:r>
            <a:r>
              <a:rPr lang="es-ES" dirty="0" err="1"/>
              <a:t>discourses</a:t>
            </a:r>
            <a:r>
              <a:rPr lang="es-ES" dirty="0"/>
              <a:t> in </a:t>
            </a:r>
            <a:r>
              <a:rPr lang="es-ES" dirty="0" err="1"/>
              <a:t>the</a:t>
            </a:r>
            <a:r>
              <a:rPr lang="es-ES" dirty="0"/>
              <a:t> </a:t>
            </a:r>
            <a:r>
              <a:rPr lang="es-ES" dirty="0" err="1"/>
              <a:t>text</a:t>
            </a:r>
            <a:r>
              <a:rPr lang="es-ES" dirty="0"/>
              <a:t> </a:t>
            </a:r>
            <a:r>
              <a:rPr lang="es-ES" dirty="0" err="1"/>
              <a:t>or</a:t>
            </a:r>
            <a:r>
              <a:rPr lang="es-ES" dirty="0"/>
              <a:t> </a:t>
            </a:r>
            <a:r>
              <a:rPr lang="es-ES" dirty="0" err="1"/>
              <a:t>discourse</a:t>
            </a:r>
            <a:r>
              <a:rPr lang="es-ES" dirty="0"/>
              <a:t> to be </a:t>
            </a:r>
            <a:r>
              <a:rPr lang="es-ES" dirty="0" err="1"/>
              <a:t>analyzed</a:t>
            </a:r>
            <a:r>
              <a:rPr lang="es-ES" dirty="0"/>
              <a:t>.</a:t>
            </a:r>
          </a:p>
        </p:txBody>
      </p:sp>
      <p:sp>
        <p:nvSpPr>
          <p:cNvPr id="4" name="Marcador de contenido 3">
            <a:extLst>
              <a:ext uri="{FF2B5EF4-FFF2-40B4-BE49-F238E27FC236}">
                <a16:creationId xmlns:a16="http://schemas.microsoft.com/office/drawing/2014/main" id="{B43BB2F6-DA28-EA4D-8154-6FEEF89444E5}"/>
              </a:ext>
            </a:extLst>
          </p:cNvPr>
          <p:cNvSpPr>
            <a:spLocks noGrp="1"/>
          </p:cNvSpPr>
          <p:nvPr>
            <p:ph idx="10"/>
          </p:nvPr>
        </p:nvSpPr>
        <p:spPr/>
        <p:txBody>
          <a:bodyPr anchor="ctr"/>
          <a:lstStyle/>
          <a:p>
            <a:pPr marL="0" indent="0" algn="ctr">
              <a:buNone/>
            </a:pPr>
            <a:r>
              <a:rPr lang="es-ES" sz="2400" b="1" dirty="0"/>
              <a:t>Content </a:t>
            </a:r>
            <a:r>
              <a:rPr lang="es-ES" sz="2400" b="1" dirty="0" err="1"/>
              <a:t>Analysis</a:t>
            </a:r>
            <a:r>
              <a:rPr lang="es-ES" sz="2400" b="1" dirty="0"/>
              <a:t> </a:t>
            </a:r>
          </a:p>
          <a:p>
            <a:pPr marL="0" indent="0">
              <a:buNone/>
            </a:pPr>
            <a:endParaRPr lang="es-ES" dirty="0"/>
          </a:p>
          <a:p>
            <a:pPr marL="0" indent="0">
              <a:buNone/>
            </a:pPr>
            <a:endParaRPr lang="es-ES" dirty="0"/>
          </a:p>
          <a:p>
            <a:r>
              <a:rPr lang="es-ES" dirty="0"/>
              <a:t>A </a:t>
            </a:r>
            <a:r>
              <a:rPr lang="es-ES" dirty="0" err="1"/>
              <a:t>quantitative</a:t>
            </a:r>
            <a:r>
              <a:rPr lang="es-ES" dirty="0"/>
              <a:t> </a:t>
            </a:r>
            <a:r>
              <a:rPr lang="es-ES" dirty="0" err="1"/>
              <a:t>approach</a:t>
            </a:r>
            <a:r>
              <a:rPr lang="es-ES" dirty="0"/>
              <a:t> to </a:t>
            </a:r>
            <a:r>
              <a:rPr lang="es-ES" dirty="0" err="1"/>
              <a:t>text</a:t>
            </a:r>
            <a:r>
              <a:rPr lang="es-ES" dirty="0"/>
              <a:t> </a:t>
            </a:r>
            <a:r>
              <a:rPr lang="es-ES" dirty="0" err="1"/>
              <a:t>analysis</a:t>
            </a:r>
            <a:r>
              <a:rPr lang="es-ES" dirty="0"/>
              <a:t>. </a:t>
            </a:r>
          </a:p>
          <a:p>
            <a:endParaRPr lang="es-ES" dirty="0"/>
          </a:p>
          <a:p>
            <a:r>
              <a:rPr lang="es-ES" dirty="0" err="1"/>
              <a:t>Focused</a:t>
            </a:r>
            <a:r>
              <a:rPr lang="es-ES" dirty="0"/>
              <a:t> </a:t>
            </a:r>
            <a:r>
              <a:rPr lang="es-ES" dirty="0" err="1"/>
              <a:t>on</a:t>
            </a:r>
            <a:r>
              <a:rPr lang="es-ES" dirty="0"/>
              <a:t> </a:t>
            </a:r>
            <a:r>
              <a:rPr lang="es-ES" dirty="0" err="1"/>
              <a:t>texts</a:t>
            </a:r>
            <a:r>
              <a:rPr lang="es-ES" dirty="0"/>
              <a:t> </a:t>
            </a:r>
            <a:r>
              <a:rPr lang="es-ES" dirty="0" err="1"/>
              <a:t>themselves</a:t>
            </a:r>
            <a:r>
              <a:rPr lang="es-ES" dirty="0"/>
              <a:t>.</a:t>
            </a:r>
          </a:p>
          <a:p>
            <a:endParaRPr lang="es-ES" dirty="0"/>
          </a:p>
        </p:txBody>
      </p:sp>
      <p:sp>
        <p:nvSpPr>
          <p:cNvPr id="5" name="Marcador de número de diapositiva 4">
            <a:extLst>
              <a:ext uri="{FF2B5EF4-FFF2-40B4-BE49-F238E27FC236}">
                <a16:creationId xmlns:a16="http://schemas.microsoft.com/office/drawing/2014/main" id="{1C7EAD9A-F9C4-274F-998D-633752A30371}"/>
              </a:ext>
            </a:extLst>
          </p:cNvPr>
          <p:cNvSpPr>
            <a:spLocks noGrp="1"/>
          </p:cNvSpPr>
          <p:nvPr>
            <p:ph type="sldNum" sz="quarter" idx="12"/>
          </p:nvPr>
        </p:nvSpPr>
        <p:spPr/>
        <p:txBody>
          <a:bodyPr/>
          <a:lstStyle/>
          <a:p>
            <a:fld id="{B2A3306B-DF89-7241-AA4A-C5D414DE877E}" type="slidenum">
              <a:rPr lang="en-US" noProof="0" smtClean="0"/>
              <a:pPr/>
              <a:t>16</a:t>
            </a:fld>
            <a:endParaRPr lang="en-US" noProof="0"/>
          </a:p>
        </p:txBody>
      </p:sp>
    </p:spTree>
    <p:extLst>
      <p:ext uri="{BB962C8B-B14F-4D97-AF65-F5344CB8AC3E}">
        <p14:creationId xmlns:p14="http://schemas.microsoft.com/office/powerpoint/2010/main" val="158151898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7A14B3-3841-2F4D-AD35-C5BF2074B734}"/>
              </a:ext>
            </a:extLst>
          </p:cNvPr>
          <p:cNvSpPr>
            <a:spLocks noGrp="1"/>
          </p:cNvSpPr>
          <p:nvPr>
            <p:ph type="title"/>
          </p:nvPr>
        </p:nvSpPr>
        <p:spPr>
          <a:xfrm>
            <a:off x="2088291" y="3311453"/>
            <a:ext cx="8015413" cy="1063255"/>
          </a:xfrm>
        </p:spPr>
        <p:txBody>
          <a:bodyPr/>
          <a:lstStyle/>
          <a:p>
            <a:pPr marL="36512" defTabSz="986400">
              <a:lnSpc>
                <a:spcPct val="100000"/>
              </a:lnSpc>
              <a:buClr>
                <a:srgbClr val="017BC1"/>
              </a:buClr>
              <a:buSzPct val="200000"/>
            </a:pPr>
            <a:r>
              <a:rPr lang="en-US" sz="4800" dirty="0"/>
              <a:t>Qualitative Data</a:t>
            </a:r>
          </a:p>
        </p:txBody>
      </p:sp>
      <p:cxnSp>
        <p:nvCxnSpPr>
          <p:cNvPr id="4" name="Conector recto 3">
            <a:extLst>
              <a:ext uri="{FF2B5EF4-FFF2-40B4-BE49-F238E27FC236}">
                <a16:creationId xmlns:a16="http://schemas.microsoft.com/office/drawing/2014/main" id="{24087534-71E4-7B44-8855-D3F439EFD73A}"/>
              </a:ext>
            </a:extLst>
          </p:cNvPr>
          <p:cNvCxnSpPr/>
          <p:nvPr/>
        </p:nvCxnSpPr>
        <p:spPr>
          <a:xfrm>
            <a:off x="4532669" y="2972452"/>
            <a:ext cx="312665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Conector recto 4">
            <a:extLst>
              <a:ext uri="{FF2B5EF4-FFF2-40B4-BE49-F238E27FC236}">
                <a16:creationId xmlns:a16="http://schemas.microsoft.com/office/drawing/2014/main" id="{F99C968D-A4D7-0E48-884C-E68DAAC35FCC}"/>
              </a:ext>
            </a:extLst>
          </p:cNvPr>
          <p:cNvCxnSpPr/>
          <p:nvPr/>
        </p:nvCxnSpPr>
        <p:spPr>
          <a:xfrm>
            <a:off x="4532669" y="4725650"/>
            <a:ext cx="312665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Gráfico 6" descr="Profesor">
            <a:extLst>
              <a:ext uri="{FF2B5EF4-FFF2-40B4-BE49-F238E27FC236}">
                <a16:creationId xmlns:a16="http://schemas.microsoft.com/office/drawing/2014/main" id="{6725DF8D-9504-034B-B58C-EDD9B0EB37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24166" y="1079774"/>
            <a:ext cx="1543665" cy="1543665"/>
          </a:xfrm>
          <a:prstGeom prst="rect">
            <a:avLst/>
          </a:prstGeom>
        </p:spPr>
      </p:pic>
      <p:sp>
        <p:nvSpPr>
          <p:cNvPr id="3" name="Marcador de número de diapositiva 2">
            <a:extLst>
              <a:ext uri="{FF2B5EF4-FFF2-40B4-BE49-F238E27FC236}">
                <a16:creationId xmlns:a16="http://schemas.microsoft.com/office/drawing/2014/main" id="{7643BFD7-6943-D94F-8D96-EC7F52D462A3}"/>
              </a:ext>
            </a:extLst>
          </p:cNvPr>
          <p:cNvSpPr>
            <a:spLocks noGrp="1"/>
          </p:cNvSpPr>
          <p:nvPr>
            <p:ph type="sldNum" sz="quarter" idx="12"/>
          </p:nvPr>
        </p:nvSpPr>
        <p:spPr/>
        <p:txBody>
          <a:bodyPr/>
          <a:lstStyle/>
          <a:p>
            <a:fld id="{B2A3306B-DF89-7241-AA4A-C5D414DE877E}" type="slidenum">
              <a:rPr lang="en-US" smtClean="0"/>
              <a:pPr/>
              <a:t>17</a:t>
            </a:fld>
            <a:endParaRPr lang="en-US"/>
          </a:p>
        </p:txBody>
      </p:sp>
    </p:spTree>
    <p:extLst>
      <p:ext uri="{BB962C8B-B14F-4D97-AF65-F5344CB8AC3E}">
        <p14:creationId xmlns:p14="http://schemas.microsoft.com/office/powerpoint/2010/main" val="275940464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áfico 1" descr="Signo de interrogación">
            <a:extLst>
              <a:ext uri="{FF2B5EF4-FFF2-40B4-BE49-F238E27FC236}">
                <a16:creationId xmlns:a16="http://schemas.microsoft.com/office/drawing/2014/main" id="{49BBF06D-F9E4-5E43-A9F1-96252B5737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38399" y="3675185"/>
            <a:ext cx="914400" cy="914400"/>
          </a:xfrm>
          <a:prstGeom prst="rect">
            <a:avLst/>
          </a:prstGeom>
        </p:spPr>
      </p:pic>
      <p:sp>
        <p:nvSpPr>
          <p:cNvPr id="3" name="CuadroTexto 2">
            <a:extLst>
              <a:ext uri="{FF2B5EF4-FFF2-40B4-BE49-F238E27FC236}">
                <a16:creationId xmlns:a16="http://schemas.microsoft.com/office/drawing/2014/main" id="{32A9A60B-B23D-1D44-A858-87901F2773E1}"/>
              </a:ext>
            </a:extLst>
          </p:cNvPr>
          <p:cNvSpPr txBox="1"/>
          <p:nvPr/>
        </p:nvSpPr>
        <p:spPr>
          <a:xfrm>
            <a:off x="1223891" y="2146125"/>
            <a:ext cx="10273966" cy="584775"/>
          </a:xfrm>
          <a:prstGeom prst="rect">
            <a:avLst/>
          </a:prstGeom>
          <a:noFill/>
        </p:spPr>
        <p:txBody>
          <a:bodyPr wrap="none" rtlCol="0">
            <a:spAutoFit/>
          </a:bodyPr>
          <a:lstStyle/>
          <a:p>
            <a:r>
              <a:rPr lang="es-ES" sz="3200" dirty="0" err="1">
                <a:latin typeface="Helvetica" pitchFamily="2" charset="0"/>
              </a:rPr>
              <a:t>Which</a:t>
            </a:r>
            <a:r>
              <a:rPr lang="es-ES" sz="3200" dirty="0">
                <a:latin typeface="Helvetica" pitchFamily="2" charset="0"/>
              </a:rPr>
              <a:t> </a:t>
            </a:r>
            <a:r>
              <a:rPr lang="es-ES" sz="3200" dirty="0" err="1">
                <a:latin typeface="Helvetica" pitchFamily="2" charset="0"/>
              </a:rPr>
              <a:t>Qualitative</a:t>
            </a:r>
            <a:r>
              <a:rPr lang="es-ES" sz="3200" dirty="0">
                <a:latin typeface="Helvetica" pitchFamily="2" charset="0"/>
              </a:rPr>
              <a:t> Data </a:t>
            </a:r>
            <a:r>
              <a:rPr lang="es-ES" sz="3200" dirty="0" err="1">
                <a:latin typeface="Helvetica" pitchFamily="2" charset="0"/>
              </a:rPr>
              <a:t>Gathered</a:t>
            </a:r>
            <a:r>
              <a:rPr lang="es-ES" sz="3200" dirty="0">
                <a:latin typeface="Helvetica" pitchFamily="2" charset="0"/>
              </a:rPr>
              <a:t> </a:t>
            </a:r>
            <a:r>
              <a:rPr lang="es-ES" sz="3200" dirty="0" err="1">
                <a:latin typeface="Helvetica" pitchFamily="2" charset="0"/>
              </a:rPr>
              <a:t>Methods</a:t>
            </a:r>
            <a:r>
              <a:rPr lang="es-ES" sz="3200" dirty="0">
                <a:latin typeface="Helvetica" pitchFamily="2" charset="0"/>
              </a:rPr>
              <a:t> can </a:t>
            </a:r>
            <a:r>
              <a:rPr lang="es-ES" sz="3200" dirty="0" err="1">
                <a:latin typeface="Helvetica" pitchFamily="2" charset="0"/>
              </a:rPr>
              <a:t>we</a:t>
            </a:r>
            <a:r>
              <a:rPr lang="es-ES" sz="3200" dirty="0">
                <a:latin typeface="Helvetica" pitchFamily="2" charset="0"/>
              </a:rPr>
              <a:t> use?</a:t>
            </a:r>
          </a:p>
        </p:txBody>
      </p:sp>
    </p:spTree>
    <p:extLst>
      <p:ext uri="{BB962C8B-B14F-4D97-AF65-F5344CB8AC3E}">
        <p14:creationId xmlns:p14="http://schemas.microsoft.com/office/powerpoint/2010/main" val="28700044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FA20AA-C79C-0341-A02A-9323CB19BEBA}"/>
              </a:ext>
            </a:extLst>
          </p:cNvPr>
          <p:cNvSpPr>
            <a:spLocks noGrp="1"/>
          </p:cNvSpPr>
          <p:nvPr>
            <p:ph type="title"/>
          </p:nvPr>
        </p:nvSpPr>
        <p:spPr>
          <a:xfrm>
            <a:off x="5633884" y="1"/>
            <a:ext cx="6558116" cy="1063255"/>
          </a:xfrm>
        </p:spPr>
        <p:txBody>
          <a:bodyPr/>
          <a:lstStyle/>
          <a:p>
            <a:r>
              <a:rPr lang="es-ES" dirty="0" err="1"/>
              <a:t>Methods</a:t>
            </a:r>
            <a:r>
              <a:rPr lang="es-ES" dirty="0"/>
              <a:t> of </a:t>
            </a:r>
            <a:r>
              <a:rPr lang="es-ES" dirty="0" err="1"/>
              <a:t>Acquiring</a:t>
            </a:r>
            <a:r>
              <a:rPr lang="es-ES" dirty="0"/>
              <a:t> Text Data </a:t>
            </a:r>
          </a:p>
        </p:txBody>
      </p:sp>
      <p:graphicFrame>
        <p:nvGraphicFramePr>
          <p:cNvPr id="5" name="Marcador de contenido 4">
            <a:extLst>
              <a:ext uri="{FF2B5EF4-FFF2-40B4-BE49-F238E27FC236}">
                <a16:creationId xmlns:a16="http://schemas.microsoft.com/office/drawing/2014/main" id="{E61332E1-4794-E641-A000-C44158C2C231}"/>
              </a:ext>
            </a:extLst>
          </p:cNvPr>
          <p:cNvGraphicFramePr>
            <a:graphicFrameLocks noGrp="1"/>
          </p:cNvGraphicFramePr>
          <p:nvPr>
            <p:ph idx="1"/>
            <p:extLst>
              <p:ext uri="{D42A27DB-BD31-4B8C-83A1-F6EECF244321}">
                <p14:modId xmlns:p14="http://schemas.microsoft.com/office/powerpoint/2010/main" val="1735594708"/>
              </p:ext>
            </p:extLst>
          </p:nvPr>
        </p:nvGraphicFramePr>
        <p:xfrm>
          <a:off x="5118100" y="1476375"/>
          <a:ext cx="6729413" cy="44148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Marcador de número de diapositiva 3">
            <a:extLst>
              <a:ext uri="{FF2B5EF4-FFF2-40B4-BE49-F238E27FC236}">
                <a16:creationId xmlns:a16="http://schemas.microsoft.com/office/drawing/2014/main" id="{F7E94D5B-94F6-3F4C-AD09-A163F92A5516}"/>
              </a:ext>
            </a:extLst>
          </p:cNvPr>
          <p:cNvSpPr>
            <a:spLocks noGrp="1"/>
          </p:cNvSpPr>
          <p:nvPr>
            <p:ph type="sldNum" sz="quarter" idx="12"/>
          </p:nvPr>
        </p:nvSpPr>
        <p:spPr/>
        <p:txBody>
          <a:bodyPr/>
          <a:lstStyle/>
          <a:p>
            <a:fld id="{B2A3306B-DF89-7241-AA4A-C5D414DE877E}" type="slidenum">
              <a:rPr lang="en-US" noProof="0" smtClean="0"/>
              <a:pPr/>
              <a:t>19</a:t>
            </a:fld>
            <a:endParaRPr lang="en-US" noProof="0"/>
          </a:p>
        </p:txBody>
      </p:sp>
      <p:pic>
        <p:nvPicPr>
          <p:cNvPr id="7" name="Gráfico 6" descr="Disco">
            <a:extLst>
              <a:ext uri="{FF2B5EF4-FFF2-40B4-BE49-F238E27FC236}">
                <a16:creationId xmlns:a16="http://schemas.microsoft.com/office/drawing/2014/main" id="{0C013B2B-FC18-934C-9917-AD6FE268B67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54034" y="2640942"/>
            <a:ext cx="2085703" cy="2085703"/>
          </a:xfrm>
          <a:prstGeom prst="rect">
            <a:avLst/>
          </a:prstGeom>
        </p:spPr>
      </p:pic>
    </p:spTree>
    <p:extLst>
      <p:ext uri="{BB962C8B-B14F-4D97-AF65-F5344CB8AC3E}">
        <p14:creationId xmlns:p14="http://schemas.microsoft.com/office/powerpoint/2010/main" val="20849910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F773D5-248B-024B-9C68-73DF59FBA59D}"/>
              </a:ext>
            </a:extLst>
          </p:cNvPr>
          <p:cNvSpPr>
            <a:spLocks noGrp="1"/>
          </p:cNvSpPr>
          <p:nvPr>
            <p:ph type="title"/>
          </p:nvPr>
        </p:nvSpPr>
        <p:spPr/>
        <p:txBody>
          <a:bodyPr/>
          <a:lstStyle/>
          <a:p>
            <a:r>
              <a:rPr lang="en-US" noProof="0" dirty="0"/>
              <a:t>Before you get started…</a:t>
            </a:r>
          </a:p>
        </p:txBody>
      </p:sp>
      <p:sp>
        <p:nvSpPr>
          <p:cNvPr id="3" name="Marcador de contenido 2">
            <a:extLst>
              <a:ext uri="{FF2B5EF4-FFF2-40B4-BE49-F238E27FC236}">
                <a16:creationId xmlns:a16="http://schemas.microsoft.com/office/drawing/2014/main" id="{25A401F3-731C-314A-A20D-CBDD681D07EB}"/>
              </a:ext>
            </a:extLst>
          </p:cNvPr>
          <p:cNvSpPr>
            <a:spLocks noGrp="1"/>
          </p:cNvSpPr>
          <p:nvPr>
            <p:ph idx="1"/>
          </p:nvPr>
        </p:nvSpPr>
        <p:spPr>
          <a:xfrm>
            <a:off x="317066" y="1663613"/>
            <a:ext cx="8847223" cy="1765387"/>
          </a:xfrm>
          <a:ln>
            <a:solidFill>
              <a:schemeClr val="accent2"/>
            </a:solidFill>
          </a:ln>
        </p:spPr>
        <p:txBody>
          <a:bodyPr anchor="ctr">
            <a:normAutofit/>
          </a:bodyPr>
          <a:lstStyle/>
          <a:p>
            <a:pPr marL="0" indent="0" algn="ctr">
              <a:lnSpc>
                <a:spcPct val="150000"/>
              </a:lnSpc>
              <a:buNone/>
            </a:pPr>
            <a:r>
              <a:rPr lang="en-US" sz="2700" dirty="0"/>
              <a:t>“If you try to boil the ocean, you will never succeed”</a:t>
            </a:r>
            <a:endParaRPr lang="en-US" sz="2700" noProof="0" dirty="0"/>
          </a:p>
          <a:p>
            <a:pPr marL="0" indent="0" algn="ctr">
              <a:lnSpc>
                <a:spcPct val="150000"/>
              </a:lnSpc>
              <a:buNone/>
            </a:pPr>
            <a:r>
              <a:rPr lang="en-US" sz="2100" dirty="0"/>
              <a:t>- Kaenan Hertz (Ernst &amp; Young) </a:t>
            </a:r>
            <a:r>
              <a:rPr lang="en-US" sz="2100" dirty="0" err="1"/>
              <a:t>ury</a:t>
            </a:r>
            <a:endParaRPr lang="en-US" sz="2100" noProof="0" dirty="0"/>
          </a:p>
        </p:txBody>
      </p:sp>
      <p:sp>
        <p:nvSpPr>
          <p:cNvPr id="5" name="Marcador de contenido 2">
            <a:extLst>
              <a:ext uri="{FF2B5EF4-FFF2-40B4-BE49-F238E27FC236}">
                <a16:creationId xmlns:a16="http://schemas.microsoft.com/office/drawing/2014/main" id="{DAB94FBF-4706-544F-9480-1DEE7F0EB68D}"/>
              </a:ext>
            </a:extLst>
          </p:cNvPr>
          <p:cNvSpPr txBox="1">
            <a:spLocks/>
          </p:cNvSpPr>
          <p:nvPr/>
        </p:nvSpPr>
        <p:spPr>
          <a:xfrm>
            <a:off x="3000981" y="4061386"/>
            <a:ext cx="8847223" cy="1765387"/>
          </a:xfrm>
          <a:prstGeom prst="rect">
            <a:avLst/>
          </a:prstGeom>
          <a:ln>
            <a:solidFill>
              <a:schemeClr val="accent2"/>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bg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kern="1200">
                <a:solidFill>
                  <a:schemeClr val="bg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200" kern="1200">
                <a:solidFill>
                  <a:schemeClr val="bg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bg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bg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US" sz="2700" dirty="0"/>
              <a:t>“The simplest algorithms will get better results long term”</a:t>
            </a:r>
          </a:p>
          <a:p>
            <a:pPr marL="0" indent="0" algn="ctr">
              <a:lnSpc>
                <a:spcPct val="150000"/>
              </a:lnSpc>
              <a:buNone/>
            </a:pPr>
            <a:r>
              <a:rPr lang="en-US" sz="2100" dirty="0"/>
              <a:t>- José M Gómez (</a:t>
            </a:r>
            <a:r>
              <a:rPr lang="en-US" sz="2100" dirty="0" err="1"/>
              <a:t>Pragsis</a:t>
            </a:r>
            <a:r>
              <a:rPr lang="en-US" sz="2100" dirty="0"/>
              <a:t> Technologies)</a:t>
            </a:r>
          </a:p>
        </p:txBody>
      </p:sp>
    </p:spTree>
    <p:extLst>
      <p:ext uri="{BB962C8B-B14F-4D97-AF65-F5344CB8AC3E}">
        <p14:creationId xmlns:p14="http://schemas.microsoft.com/office/powerpoint/2010/main" val="12749167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00D758-841D-3F47-85B1-CF61EC17AE14}"/>
              </a:ext>
            </a:extLst>
          </p:cNvPr>
          <p:cNvSpPr>
            <a:spLocks noGrp="1"/>
          </p:cNvSpPr>
          <p:nvPr>
            <p:ph type="title"/>
          </p:nvPr>
        </p:nvSpPr>
        <p:spPr/>
        <p:txBody>
          <a:bodyPr/>
          <a:lstStyle/>
          <a:p>
            <a:r>
              <a:rPr lang="es-ES" dirty="0" err="1"/>
              <a:t>Traditional</a:t>
            </a:r>
            <a:r>
              <a:rPr lang="es-ES" dirty="0"/>
              <a:t> </a:t>
            </a:r>
            <a:r>
              <a:rPr lang="es-ES" dirty="0" err="1"/>
              <a:t>Techniques</a:t>
            </a:r>
            <a:endParaRPr lang="es-ES" dirty="0"/>
          </a:p>
        </p:txBody>
      </p:sp>
      <p:graphicFrame>
        <p:nvGraphicFramePr>
          <p:cNvPr id="15" name="Marcador de contenido 14">
            <a:extLst>
              <a:ext uri="{FF2B5EF4-FFF2-40B4-BE49-F238E27FC236}">
                <a16:creationId xmlns:a16="http://schemas.microsoft.com/office/drawing/2014/main" id="{C8252FE6-0639-E240-BD41-6E1E03DE39B2}"/>
              </a:ext>
            </a:extLst>
          </p:cNvPr>
          <p:cNvGraphicFramePr>
            <a:graphicFrameLocks noGrp="1"/>
          </p:cNvGraphicFramePr>
          <p:nvPr>
            <p:ph idx="1"/>
            <p:extLst>
              <p:ext uri="{D42A27DB-BD31-4B8C-83A1-F6EECF244321}">
                <p14:modId xmlns:p14="http://schemas.microsoft.com/office/powerpoint/2010/main" val="1521023191"/>
              </p:ext>
            </p:extLst>
          </p:nvPr>
        </p:nvGraphicFramePr>
        <p:xfrm>
          <a:off x="5118100" y="1476375"/>
          <a:ext cx="6729413" cy="44148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Marcador de número de diapositiva 3">
            <a:extLst>
              <a:ext uri="{FF2B5EF4-FFF2-40B4-BE49-F238E27FC236}">
                <a16:creationId xmlns:a16="http://schemas.microsoft.com/office/drawing/2014/main" id="{DBAFB4AD-516B-104E-8C46-2F4D9C5ECE93}"/>
              </a:ext>
            </a:extLst>
          </p:cNvPr>
          <p:cNvSpPr>
            <a:spLocks noGrp="1"/>
          </p:cNvSpPr>
          <p:nvPr>
            <p:ph type="sldNum" sz="quarter" idx="12"/>
          </p:nvPr>
        </p:nvSpPr>
        <p:spPr/>
        <p:txBody>
          <a:bodyPr/>
          <a:lstStyle/>
          <a:p>
            <a:fld id="{B2A3306B-DF89-7241-AA4A-C5D414DE877E}" type="slidenum">
              <a:rPr lang="en-US" noProof="0" smtClean="0"/>
              <a:pPr/>
              <a:t>20</a:t>
            </a:fld>
            <a:endParaRPr lang="en-US" noProof="0"/>
          </a:p>
        </p:txBody>
      </p:sp>
      <p:pic>
        <p:nvPicPr>
          <p:cNvPr id="12" name="Gráfico 11" descr="Perfil de mujer">
            <a:extLst>
              <a:ext uri="{FF2B5EF4-FFF2-40B4-BE49-F238E27FC236}">
                <a16:creationId xmlns:a16="http://schemas.microsoft.com/office/drawing/2014/main" id="{D0F52D02-4D6F-9D4D-A662-6AB6B9827D0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9416" y="2768347"/>
            <a:ext cx="1321303" cy="1321303"/>
          </a:xfrm>
          <a:prstGeom prst="rect">
            <a:avLst/>
          </a:prstGeom>
        </p:spPr>
      </p:pic>
      <p:pic>
        <p:nvPicPr>
          <p:cNvPr id="14" name="Gráfico 13" descr="Perfil de hombre">
            <a:extLst>
              <a:ext uri="{FF2B5EF4-FFF2-40B4-BE49-F238E27FC236}">
                <a16:creationId xmlns:a16="http://schemas.microsoft.com/office/drawing/2014/main" id="{851E3EC6-2D01-FC4B-A05A-7970375C4BC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81943" y="3225958"/>
            <a:ext cx="1321303" cy="1321303"/>
          </a:xfrm>
          <a:prstGeom prst="rect">
            <a:avLst/>
          </a:prstGeom>
        </p:spPr>
      </p:pic>
    </p:spTree>
    <p:extLst>
      <p:ext uri="{BB962C8B-B14F-4D97-AF65-F5344CB8AC3E}">
        <p14:creationId xmlns:p14="http://schemas.microsoft.com/office/powerpoint/2010/main" val="52533046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BBBB91-A170-9F41-9ADE-BFA9288A7E92}"/>
              </a:ext>
            </a:extLst>
          </p:cNvPr>
          <p:cNvSpPr>
            <a:spLocks noGrp="1"/>
          </p:cNvSpPr>
          <p:nvPr>
            <p:ph type="title"/>
          </p:nvPr>
        </p:nvSpPr>
        <p:spPr/>
        <p:txBody>
          <a:bodyPr/>
          <a:lstStyle/>
          <a:p>
            <a:r>
              <a:rPr lang="es-ES" dirty="0"/>
              <a:t>Web </a:t>
            </a:r>
            <a:r>
              <a:rPr lang="es-ES" dirty="0" err="1"/>
              <a:t>Scraping</a:t>
            </a:r>
            <a:endParaRPr lang="es-ES" dirty="0"/>
          </a:p>
        </p:txBody>
      </p:sp>
      <p:pic>
        <p:nvPicPr>
          <p:cNvPr id="8" name="Marcador de contenido 7" descr="Lista de comprobación RTL">
            <a:extLst>
              <a:ext uri="{FF2B5EF4-FFF2-40B4-BE49-F238E27FC236}">
                <a16:creationId xmlns:a16="http://schemas.microsoft.com/office/drawing/2014/main" id="{ABC56AAD-FAA0-7A49-A06B-E8506F647F2E}"/>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5952056" y="2410098"/>
            <a:ext cx="565748" cy="565748"/>
          </a:xfrm>
        </p:spPr>
      </p:pic>
      <p:sp>
        <p:nvSpPr>
          <p:cNvPr id="4" name="Marcador de número de diapositiva 3">
            <a:extLst>
              <a:ext uri="{FF2B5EF4-FFF2-40B4-BE49-F238E27FC236}">
                <a16:creationId xmlns:a16="http://schemas.microsoft.com/office/drawing/2014/main" id="{8040E63F-819C-8E4A-8163-ECFC8D15EDD8}"/>
              </a:ext>
            </a:extLst>
          </p:cNvPr>
          <p:cNvSpPr>
            <a:spLocks noGrp="1"/>
          </p:cNvSpPr>
          <p:nvPr>
            <p:ph type="sldNum" sz="quarter" idx="12"/>
          </p:nvPr>
        </p:nvSpPr>
        <p:spPr/>
        <p:txBody>
          <a:bodyPr/>
          <a:lstStyle/>
          <a:p>
            <a:fld id="{B2A3306B-DF89-7241-AA4A-C5D414DE877E}" type="slidenum">
              <a:rPr lang="en-US" noProof="0" smtClean="0"/>
              <a:pPr/>
              <a:t>21</a:t>
            </a:fld>
            <a:endParaRPr lang="en-US" noProof="0"/>
          </a:p>
        </p:txBody>
      </p:sp>
      <p:pic>
        <p:nvPicPr>
          <p:cNvPr id="6" name="Gráfico 5" descr="Diseño web">
            <a:extLst>
              <a:ext uri="{FF2B5EF4-FFF2-40B4-BE49-F238E27FC236}">
                <a16:creationId xmlns:a16="http://schemas.microsoft.com/office/drawing/2014/main" id="{2951BB22-151A-A846-85AA-D009D9E42CC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41044" y="1822301"/>
            <a:ext cx="1948474" cy="1948474"/>
          </a:xfrm>
          <a:prstGeom prst="rect">
            <a:avLst/>
          </a:prstGeom>
        </p:spPr>
      </p:pic>
      <p:pic>
        <p:nvPicPr>
          <p:cNvPr id="10" name="Gráfico 9" descr="Documento">
            <a:extLst>
              <a:ext uri="{FF2B5EF4-FFF2-40B4-BE49-F238E27FC236}">
                <a16:creationId xmlns:a16="http://schemas.microsoft.com/office/drawing/2014/main" id="{9631795D-9D39-674C-8CAA-3DA5B8CE490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69576" y="4529823"/>
            <a:ext cx="1063255" cy="1063255"/>
          </a:xfrm>
          <a:prstGeom prst="rect">
            <a:avLst/>
          </a:prstGeom>
        </p:spPr>
      </p:pic>
      <p:pic>
        <p:nvPicPr>
          <p:cNvPr id="14" name="Gráfico 13" descr="Portátil">
            <a:extLst>
              <a:ext uri="{FF2B5EF4-FFF2-40B4-BE49-F238E27FC236}">
                <a16:creationId xmlns:a16="http://schemas.microsoft.com/office/drawing/2014/main" id="{A543AA0B-4F77-6D46-ACCC-B81560F4E5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59977" y="1822301"/>
            <a:ext cx="1948474" cy="1948474"/>
          </a:xfrm>
          <a:prstGeom prst="rect">
            <a:avLst/>
          </a:prstGeom>
        </p:spPr>
      </p:pic>
      <p:pic>
        <p:nvPicPr>
          <p:cNvPr id="15" name="Gráfico 14" descr="Documento">
            <a:extLst>
              <a:ext uri="{FF2B5EF4-FFF2-40B4-BE49-F238E27FC236}">
                <a16:creationId xmlns:a16="http://schemas.microsoft.com/office/drawing/2014/main" id="{6B0FAB30-C1FD-A84F-BD9E-5A673D0E7BF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32831" y="4529822"/>
            <a:ext cx="1063255" cy="1063255"/>
          </a:xfrm>
          <a:prstGeom prst="rect">
            <a:avLst/>
          </a:prstGeom>
        </p:spPr>
      </p:pic>
      <p:pic>
        <p:nvPicPr>
          <p:cNvPr id="16" name="Gráfico 15" descr="Documento">
            <a:extLst>
              <a:ext uri="{FF2B5EF4-FFF2-40B4-BE49-F238E27FC236}">
                <a16:creationId xmlns:a16="http://schemas.microsoft.com/office/drawing/2014/main" id="{5F188998-E6EB-A74E-8C0D-1B97FC5C7DF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58890" y="4529821"/>
            <a:ext cx="1063255" cy="1063255"/>
          </a:xfrm>
          <a:prstGeom prst="rect">
            <a:avLst/>
          </a:prstGeom>
        </p:spPr>
      </p:pic>
      <p:pic>
        <p:nvPicPr>
          <p:cNvPr id="17" name="Gráfico 16" descr="Documento">
            <a:extLst>
              <a:ext uri="{FF2B5EF4-FFF2-40B4-BE49-F238E27FC236}">
                <a16:creationId xmlns:a16="http://schemas.microsoft.com/office/drawing/2014/main" id="{5081AD92-5638-E849-82A7-A4AFFF4EA69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84949" y="4529820"/>
            <a:ext cx="1063255" cy="1063255"/>
          </a:xfrm>
          <a:prstGeom prst="rect">
            <a:avLst/>
          </a:prstGeom>
        </p:spPr>
      </p:pic>
      <p:cxnSp>
        <p:nvCxnSpPr>
          <p:cNvPr id="19" name="Conector recto de flecha 18">
            <a:extLst>
              <a:ext uri="{FF2B5EF4-FFF2-40B4-BE49-F238E27FC236}">
                <a16:creationId xmlns:a16="http://schemas.microsoft.com/office/drawing/2014/main" id="{F83C6E4F-9435-734A-BE36-E50553566C50}"/>
              </a:ext>
            </a:extLst>
          </p:cNvPr>
          <p:cNvCxnSpPr>
            <a:stCxn id="14" idx="3"/>
            <a:endCxn id="6" idx="1"/>
          </p:cNvCxnSpPr>
          <p:nvPr/>
        </p:nvCxnSpPr>
        <p:spPr>
          <a:xfrm>
            <a:off x="7208451" y="2796538"/>
            <a:ext cx="1532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DA796B35-73EB-5642-A901-A8B38022C0DB}"/>
              </a:ext>
            </a:extLst>
          </p:cNvPr>
          <p:cNvCxnSpPr>
            <a:cxnSpLocks/>
            <a:stCxn id="6" idx="2"/>
            <a:endCxn id="10" idx="0"/>
          </p:cNvCxnSpPr>
          <p:nvPr/>
        </p:nvCxnSpPr>
        <p:spPr>
          <a:xfrm flipH="1">
            <a:off x="8201204" y="3770775"/>
            <a:ext cx="1514077" cy="7590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B9BBB8FD-1946-3C4B-B7DC-AD37A9511F75}"/>
              </a:ext>
            </a:extLst>
          </p:cNvPr>
          <p:cNvCxnSpPr>
            <a:cxnSpLocks/>
            <a:stCxn id="6" idx="2"/>
            <a:endCxn id="15" idx="0"/>
          </p:cNvCxnSpPr>
          <p:nvPr/>
        </p:nvCxnSpPr>
        <p:spPr>
          <a:xfrm flipH="1">
            <a:off x="9264459" y="3770775"/>
            <a:ext cx="450822" cy="7590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DD0B3028-7F71-1D4B-AC1F-C88342FE8A36}"/>
              </a:ext>
            </a:extLst>
          </p:cNvPr>
          <p:cNvCxnSpPr>
            <a:cxnSpLocks/>
            <a:stCxn id="6" idx="2"/>
            <a:endCxn id="16" idx="0"/>
          </p:cNvCxnSpPr>
          <p:nvPr/>
        </p:nvCxnSpPr>
        <p:spPr>
          <a:xfrm>
            <a:off x="9715281" y="3770775"/>
            <a:ext cx="575237" cy="7590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963936DC-85DD-E842-9562-B51ABD4AFF3E}"/>
              </a:ext>
            </a:extLst>
          </p:cNvPr>
          <p:cNvCxnSpPr>
            <a:cxnSpLocks/>
            <a:stCxn id="6" idx="2"/>
            <a:endCxn id="17" idx="0"/>
          </p:cNvCxnSpPr>
          <p:nvPr/>
        </p:nvCxnSpPr>
        <p:spPr>
          <a:xfrm>
            <a:off x="9715281" y="3770775"/>
            <a:ext cx="1601296" cy="7590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3" name="Gráfico 32" descr="Lupa">
            <a:extLst>
              <a:ext uri="{FF2B5EF4-FFF2-40B4-BE49-F238E27FC236}">
                <a16:creationId xmlns:a16="http://schemas.microsoft.com/office/drawing/2014/main" id="{E7E97E87-BA8E-7C46-8382-94C9D4EB50B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02482" y="2618373"/>
            <a:ext cx="1740199" cy="1740199"/>
          </a:xfrm>
          <a:prstGeom prst="rect">
            <a:avLst/>
          </a:prstGeom>
        </p:spPr>
      </p:pic>
      <p:sp>
        <p:nvSpPr>
          <p:cNvPr id="34" name="CuadroTexto 33">
            <a:extLst>
              <a:ext uri="{FF2B5EF4-FFF2-40B4-BE49-F238E27FC236}">
                <a16:creationId xmlns:a16="http://schemas.microsoft.com/office/drawing/2014/main" id="{6FD737D5-88BA-3A45-9DE2-229A6D26AA46}"/>
              </a:ext>
            </a:extLst>
          </p:cNvPr>
          <p:cNvSpPr txBox="1"/>
          <p:nvPr/>
        </p:nvSpPr>
        <p:spPr>
          <a:xfrm>
            <a:off x="5514113" y="3450703"/>
            <a:ext cx="1661032" cy="369332"/>
          </a:xfrm>
          <a:prstGeom prst="rect">
            <a:avLst/>
          </a:prstGeom>
          <a:noFill/>
        </p:spPr>
        <p:txBody>
          <a:bodyPr wrap="none" rtlCol="0">
            <a:spAutoFit/>
          </a:bodyPr>
          <a:lstStyle/>
          <a:p>
            <a:r>
              <a:rPr lang="es-ES" i="1" dirty="0"/>
              <a:t>R, </a:t>
            </a:r>
            <a:r>
              <a:rPr lang="es-ES" i="1" dirty="0" err="1"/>
              <a:t>Pyhthon</a:t>
            </a:r>
            <a:r>
              <a:rPr lang="es-ES" i="1" dirty="0"/>
              <a:t>, etc.</a:t>
            </a:r>
          </a:p>
        </p:txBody>
      </p:sp>
    </p:spTree>
    <p:extLst>
      <p:ext uri="{BB962C8B-B14F-4D97-AF65-F5344CB8AC3E}">
        <p14:creationId xmlns:p14="http://schemas.microsoft.com/office/powerpoint/2010/main" val="32049770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BBBB91-A170-9F41-9ADE-BFA9288A7E92}"/>
              </a:ext>
            </a:extLst>
          </p:cNvPr>
          <p:cNvSpPr>
            <a:spLocks noGrp="1"/>
          </p:cNvSpPr>
          <p:nvPr>
            <p:ph type="title"/>
          </p:nvPr>
        </p:nvSpPr>
        <p:spPr/>
        <p:txBody>
          <a:bodyPr/>
          <a:lstStyle/>
          <a:p>
            <a:r>
              <a:rPr lang="es-ES" dirty="0"/>
              <a:t>Web </a:t>
            </a:r>
            <a:r>
              <a:rPr lang="es-ES" dirty="0" err="1"/>
              <a:t>Crawling</a:t>
            </a:r>
            <a:endParaRPr lang="es-ES" dirty="0"/>
          </a:p>
        </p:txBody>
      </p:sp>
      <p:pic>
        <p:nvPicPr>
          <p:cNvPr id="8" name="Marcador de contenido 7" descr="Lista de comprobación RTL">
            <a:extLst>
              <a:ext uri="{FF2B5EF4-FFF2-40B4-BE49-F238E27FC236}">
                <a16:creationId xmlns:a16="http://schemas.microsoft.com/office/drawing/2014/main" id="{ABC56AAD-FAA0-7A49-A06B-E8506F647F2E}"/>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5952056" y="2410098"/>
            <a:ext cx="565748" cy="565748"/>
          </a:xfrm>
        </p:spPr>
      </p:pic>
      <p:sp>
        <p:nvSpPr>
          <p:cNvPr id="4" name="Marcador de número de diapositiva 3">
            <a:extLst>
              <a:ext uri="{FF2B5EF4-FFF2-40B4-BE49-F238E27FC236}">
                <a16:creationId xmlns:a16="http://schemas.microsoft.com/office/drawing/2014/main" id="{8040E63F-819C-8E4A-8163-ECFC8D15EDD8}"/>
              </a:ext>
            </a:extLst>
          </p:cNvPr>
          <p:cNvSpPr>
            <a:spLocks noGrp="1"/>
          </p:cNvSpPr>
          <p:nvPr>
            <p:ph type="sldNum" sz="quarter" idx="12"/>
          </p:nvPr>
        </p:nvSpPr>
        <p:spPr/>
        <p:txBody>
          <a:bodyPr/>
          <a:lstStyle/>
          <a:p>
            <a:fld id="{B2A3306B-DF89-7241-AA4A-C5D414DE877E}" type="slidenum">
              <a:rPr lang="en-US" noProof="0" smtClean="0"/>
              <a:pPr/>
              <a:t>22</a:t>
            </a:fld>
            <a:endParaRPr lang="en-US" noProof="0"/>
          </a:p>
        </p:txBody>
      </p:sp>
      <p:pic>
        <p:nvPicPr>
          <p:cNvPr id="6" name="Gráfico 5" descr="Diseño web">
            <a:extLst>
              <a:ext uri="{FF2B5EF4-FFF2-40B4-BE49-F238E27FC236}">
                <a16:creationId xmlns:a16="http://schemas.microsoft.com/office/drawing/2014/main" id="{2951BB22-151A-A846-85AA-D009D9E42CC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41044" y="1822301"/>
            <a:ext cx="1948474" cy="1948474"/>
          </a:xfrm>
          <a:prstGeom prst="rect">
            <a:avLst/>
          </a:prstGeom>
        </p:spPr>
      </p:pic>
      <p:pic>
        <p:nvPicPr>
          <p:cNvPr id="14" name="Gráfico 13" descr="Portátil">
            <a:extLst>
              <a:ext uri="{FF2B5EF4-FFF2-40B4-BE49-F238E27FC236}">
                <a16:creationId xmlns:a16="http://schemas.microsoft.com/office/drawing/2014/main" id="{A543AA0B-4F77-6D46-ACCC-B81560F4E5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59977" y="1822301"/>
            <a:ext cx="1948474" cy="1948474"/>
          </a:xfrm>
          <a:prstGeom prst="rect">
            <a:avLst/>
          </a:prstGeom>
        </p:spPr>
      </p:pic>
      <p:cxnSp>
        <p:nvCxnSpPr>
          <p:cNvPr id="19" name="Conector recto de flecha 18">
            <a:extLst>
              <a:ext uri="{FF2B5EF4-FFF2-40B4-BE49-F238E27FC236}">
                <a16:creationId xmlns:a16="http://schemas.microsoft.com/office/drawing/2014/main" id="{F83C6E4F-9435-734A-BE36-E50553566C50}"/>
              </a:ext>
            </a:extLst>
          </p:cNvPr>
          <p:cNvCxnSpPr>
            <a:stCxn id="14" idx="3"/>
            <a:endCxn id="6" idx="1"/>
          </p:cNvCxnSpPr>
          <p:nvPr/>
        </p:nvCxnSpPr>
        <p:spPr>
          <a:xfrm>
            <a:off x="7208451" y="2796538"/>
            <a:ext cx="1532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DA796B35-73EB-5642-A901-A8B38022C0DB}"/>
              </a:ext>
            </a:extLst>
          </p:cNvPr>
          <p:cNvCxnSpPr>
            <a:cxnSpLocks/>
            <a:stCxn id="6" idx="2"/>
            <a:endCxn id="21" idx="0"/>
          </p:cNvCxnSpPr>
          <p:nvPr/>
        </p:nvCxnSpPr>
        <p:spPr>
          <a:xfrm flipH="1">
            <a:off x="7541015" y="3770775"/>
            <a:ext cx="2174266" cy="5130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B9BBB8FD-1946-3C4B-B7DC-AD37A9511F75}"/>
              </a:ext>
            </a:extLst>
          </p:cNvPr>
          <p:cNvCxnSpPr>
            <a:cxnSpLocks/>
            <a:stCxn id="6" idx="2"/>
            <a:endCxn id="24" idx="0"/>
          </p:cNvCxnSpPr>
          <p:nvPr/>
        </p:nvCxnSpPr>
        <p:spPr>
          <a:xfrm flipH="1">
            <a:off x="8741044" y="3770775"/>
            <a:ext cx="974237" cy="49697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DD0B3028-7F71-1D4B-AC1F-C88342FE8A36}"/>
              </a:ext>
            </a:extLst>
          </p:cNvPr>
          <p:cNvCxnSpPr>
            <a:cxnSpLocks/>
            <a:stCxn id="6" idx="2"/>
            <a:endCxn id="26" idx="0"/>
          </p:cNvCxnSpPr>
          <p:nvPr/>
        </p:nvCxnSpPr>
        <p:spPr>
          <a:xfrm>
            <a:off x="9715281" y="3770775"/>
            <a:ext cx="461179" cy="4969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963936DC-85DD-E842-9562-B51ABD4AFF3E}"/>
              </a:ext>
            </a:extLst>
          </p:cNvPr>
          <p:cNvCxnSpPr>
            <a:cxnSpLocks/>
            <a:stCxn id="6" idx="2"/>
            <a:endCxn id="28" idx="0"/>
          </p:cNvCxnSpPr>
          <p:nvPr/>
        </p:nvCxnSpPr>
        <p:spPr>
          <a:xfrm>
            <a:off x="9715281" y="3770775"/>
            <a:ext cx="1765876" cy="4969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 name="Gráfico 4" descr="Prismáticos">
            <a:extLst>
              <a:ext uri="{FF2B5EF4-FFF2-40B4-BE49-F238E27FC236}">
                <a16:creationId xmlns:a16="http://schemas.microsoft.com/office/drawing/2014/main" id="{640C0888-64A4-B144-AE91-1DD456709CE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02482" y="2796538"/>
            <a:ext cx="1637211" cy="1637211"/>
          </a:xfrm>
          <a:prstGeom prst="rect">
            <a:avLst/>
          </a:prstGeom>
        </p:spPr>
      </p:pic>
      <p:pic>
        <p:nvPicPr>
          <p:cNvPr id="21" name="Gráfico 20" descr="Diseño web">
            <a:extLst>
              <a:ext uri="{FF2B5EF4-FFF2-40B4-BE49-F238E27FC236}">
                <a16:creationId xmlns:a16="http://schemas.microsoft.com/office/drawing/2014/main" id="{0972803E-95F2-0E43-BE28-5AFAAA1E88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79835" y="4283831"/>
            <a:ext cx="922359" cy="922359"/>
          </a:xfrm>
          <a:prstGeom prst="rect">
            <a:avLst/>
          </a:prstGeom>
        </p:spPr>
      </p:pic>
      <p:pic>
        <p:nvPicPr>
          <p:cNvPr id="24" name="Gráfico 23" descr="Diseño web">
            <a:extLst>
              <a:ext uri="{FF2B5EF4-FFF2-40B4-BE49-F238E27FC236}">
                <a16:creationId xmlns:a16="http://schemas.microsoft.com/office/drawing/2014/main" id="{E27F4F13-D463-E042-9284-098BD0B400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79864" y="4267746"/>
            <a:ext cx="922359" cy="922359"/>
          </a:xfrm>
          <a:prstGeom prst="rect">
            <a:avLst/>
          </a:prstGeom>
        </p:spPr>
      </p:pic>
      <p:pic>
        <p:nvPicPr>
          <p:cNvPr id="26" name="Gráfico 25" descr="Diseño web">
            <a:extLst>
              <a:ext uri="{FF2B5EF4-FFF2-40B4-BE49-F238E27FC236}">
                <a16:creationId xmlns:a16="http://schemas.microsoft.com/office/drawing/2014/main" id="{2C92987C-3DEE-4447-B2E6-432C1F5F25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15280" y="4267743"/>
            <a:ext cx="922359" cy="922359"/>
          </a:xfrm>
          <a:prstGeom prst="rect">
            <a:avLst/>
          </a:prstGeom>
        </p:spPr>
      </p:pic>
      <p:pic>
        <p:nvPicPr>
          <p:cNvPr id="28" name="Gráfico 27" descr="Diseño web">
            <a:extLst>
              <a:ext uri="{FF2B5EF4-FFF2-40B4-BE49-F238E27FC236}">
                <a16:creationId xmlns:a16="http://schemas.microsoft.com/office/drawing/2014/main" id="{5689456D-77D9-084C-A761-7D3984B1802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19977" y="4267744"/>
            <a:ext cx="922359" cy="922359"/>
          </a:xfrm>
          <a:prstGeom prst="rect">
            <a:avLst/>
          </a:prstGeom>
        </p:spPr>
      </p:pic>
      <p:pic>
        <p:nvPicPr>
          <p:cNvPr id="29" name="Gráfico 28" descr="Diseño web">
            <a:extLst>
              <a:ext uri="{FF2B5EF4-FFF2-40B4-BE49-F238E27FC236}">
                <a16:creationId xmlns:a16="http://schemas.microsoft.com/office/drawing/2014/main" id="{ADF3E07A-7A37-E84B-92E5-3CC2F3F59B2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99740" y="5462868"/>
            <a:ext cx="922359" cy="922359"/>
          </a:xfrm>
          <a:prstGeom prst="rect">
            <a:avLst/>
          </a:prstGeom>
        </p:spPr>
      </p:pic>
      <p:pic>
        <p:nvPicPr>
          <p:cNvPr id="30" name="Gráfico 29" descr="Diseño web">
            <a:extLst>
              <a:ext uri="{FF2B5EF4-FFF2-40B4-BE49-F238E27FC236}">
                <a16:creationId xmlns:a16="http://schemas.microsoft.com/office/drawing/2014/main" id="{912BAF1C-0FF5-9C48-9375-21E2DB5628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73863" y="5437599"/>
            <a:ext cx="922359" cy="922359"/>
          </a:xfrm>
          <a:prstGeom prst="rect">
            <a:avLst/>
          </a:prstGeom>
        </p:spPr>
      </p:pic>
      <p:cxnSp>
        <p:nvCxnSpPr>
          <p:cNvPr id="31" name="Conector recto de flecha 30">
            <a:extLst>
              <a:ext uri="{FF2B5EF4-FFF2-40B4-BE49-F238E27FC236}">
                <a16:creationId xmlns:a16="http://schemas.microsoft.com/office/drawing/2014/main" id="{444A57F5-D3E5-1B42-8936-CB204DA372C9}"/>
              </a:ext>
            </a:extLst>
          </p:cNvPr>
          <p:cNvCxnSpPr>
            <a:cxnSpLocks/>
            <a:stCxn id="21" idx="2"/>
            <a:endCxn id="29" idx="0"/>
          </p:cNvCxnSpPr>
          <p:nvPr/>
        </p:nvCxnSpPr>
        <p:spPr>
          <a:xfrm flipH="1">
            <a:off x="7260920" y="5206190"/>
            <a:ext cx="280095" cy="2566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CC7D0449-80BF-1841-96D7-419DCFDA8DD1}"/>
              </a:ext>
            </a:extLst>
          </p:cNvPr>
          <p:cNvCxnSpPr>
            <a:cxnSpLocks/>
            <a:stCxn id="21" idx="2"/>
            <a:endCxn id="30" idx="0"/>
          </p:cNvCxnSpPr>
          <p:nvPr/>
        </p:nvCxnSpPr>
        <p:spPr>
          <a:xfrm>
            <a:off x="7541015" y="5206190"/>
            <a:ext cx="694028" cy="2314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9" name="Gráfico 38" descr="Diseño web">
            <a:extLst>
              <a:ext uri="{FF2B5EF4-FFF2-40B4-BE49-F238E27FC236}">
                <a16:creationId xmlns:a16="http://schemas.microsoft.com/office/drawing/2014/main" id="{A6E20125-966B-C94B-A3BA-B3BEE3F38A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25616" y="5462869"/>
            <a:ext cx="922359" cy="922359"/>
          </a:xfrm>
          <a:prstGeom prst="rect">
            <a:avLst/>
          </a:prstGeom>
        </p:spPr>
      </p:pic>
      <p:cxnSp>
        <p:nvCxnSpPr>
          <p:cNvPr id="40" name="Conector recto de flecha 39">
            <a:extLst>
              <a:ext uri="{FF2B5EF4-FFF2-40B4-BE49-F238E27FC236}">
                <a16:creationId xmlns:a16="http://schemas.microsoft.com/office/drawing/2014/main" id="{ABA4E3A9-5859-484D-BE41-37E7E8469F04}"/>
              </a:ext>
            </a:extLst>
          </p:cNvPr>
          <p:cNvCxnSpPr>
            <a:cxnSpLocks/>
            <a:stCxn id="21" idx="2"/>
            <a:endCxn id="39" idx="0"/>
          </p:cNvCxnSpPr>
          <p:nvPr/>
        </p:nvCxnSpPr>
        <p:spPr>
          <a:xfrm flipH="1">
            <a:off x="6286796" y="5206190"/>
            <a:ext cx="1254219" cy="2566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674275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7A14B3-3841-2F4D-AD35-C5BF2074B734}"/>
              </a:ext>
            </a:extLst>
          </p:cNvPr>
          <p:cNvSpPr>
            <a:spLocks noGrp="1"/>
          </p:cNvSpPr>
          <p:nvPr>
            <p:ph type="title"/>
          </p:nvPr>
        </p:nvSpPr>
        <p:spPr>
          <a:xfrm>
            <a:off x="2088291" y="3311453"/>
            <a:ext cx="8015413" cy="1063255"/>
          </a:xfrm>
        </p:spPr>
        <p:txBody>
          <a:bodyPr/>
          <a:lstStyle/>
          <a:p>
            <a:pPr marL="36512" defTabSz="986400">
              <a:lnSpc>
                <a:spcPct val="100000"/>
              </a:lnSpc>
              <a:buClr>
                <a:srgbClr val="017BC1"/>
              </a:buClr>
              <a:buSzPct val="200000"/>
            </a:pPr>
            <a:r>
              <a:rPr lang="en-US" sz="4800" dirty="0"/>
              <a:t>Tools</a:t>
            </a:r>
          </a:p>
        </p:txBody>
      </p:sp>
      <p:cxnSp>
        <p:nvCxnSpPr>
          <p:cNvPr id="4" name="Conector recto 3">
            <a:extLst>
              <a:ext uri="{FF2B5EF4-FFF2-40B4-BE49-F238E27FC236}">
                <a16:creationId xmlns:a16="http://schemas.microsoft.com/office/drawing/2014/main" id="{24087534-71E4-7B44-8855-D3F439EFD73A}"/>
              </a:ext>
            </a:extLst>
          </p:cNvPr>
          <p:cNvCxnSpPr/>
          <p:nvPr/>
        </p:nvCxnSpPr>
        <p:spPr>
          <a:xfrm>
            <a:off x="4532669" y="2972452"/>
            <a:ext cx="312665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Conector recto 4">
            <a:extLst>
              <a:ext uri="{FF2B5EF4-FFF2-40B4-BE49-F238E27FC236}">
                <a16:creationId xmlns:a16="http://schemas.microsoft.com/office/drawing/2014/main" id="{F99C968D-A4D7-0E48-884C-E68DAAC35FCC}"/>
              </a:ext>
            </a:extLst>
          </p:cNvPr>
          <p:cNvCxnSpPr/>
          <p:nvPr/>
        </p:nvCxnSpPr>
        <p:spPr>
          <a:xfrm>
            <a:off x="4532669" y="4725650"/>
            <a:ext cx="312665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Gráfico 6" descr="Profesor">
            <a:extLst>
              <a:ext uri="{FF2B5EF4-FFF2-40B4-BE49-F238E27FC236}">
                <a16:creationId xmlns:a16="http://schemas.microsoft.com/office/drawing/2014/main" id="{6725DF8D-9504-034B-B58C-EDD9B0EB37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24166" y="1079774"/>
            <a:ext cx="1543665" cy="1543665"/>
          </a:xfrm>
          <a:prstGeom prst="rect">
            <a:avLst/>
          </a:prstGeom>
        </p:spPr>
      </p:pic>
      <p:sp>
        <p:nvSpPr>
          <p:cNvPr id="3" name="Marcador de número de diapositiva 2">
            <a:extLst>
              <a:ext uri="{FF2B5EF4-FFF2-40B4-BE49-F238E27FC236}">
                <a16:creationId xmlns:a16="http://schemas.microsoft.com/office/drawing/2014/main" id="{7643BFD7-6943-D94F-8D96-EC7F52D462A3}"/>
              </a:ext>
            </a:extLst>
          </p:cNvPr>
          <p:cNvSpPr>
            <a:spLocks noGrp="1"/>
          </p:cNvSpPr>
          <p:nvPr>
            <p:ph type="sldNum" sz="quarter" idx="12"/>
          </p:nvPr>
        </p:nvSpPr>
        <p:spPr/>
        <p:txBody>
          <a:bodyPr/>
          <a:lstStyle/>
          <a:p>
            <a:fld id="{B2A3306B-DF89-7241-AA4A-C5D414DE877E}" type="slidenum">
              <a:rPr lang="en-US" smtClean="0"/>
              <a:pPr/>
              <a:t>23</a:t>
            </a:fld>
            <a:endParaRPr lang="en-US"/>
          </a:p>
        </p:txBody>
      </p:sp>
    </p:spTree>
    <p:extLst>
      <p:ext uri="{BB962C8B-B14F-4D97-AF65-F5344CB8AC3E}">
        <p14:creationId xmlns:p14="http://schemas.microsoft.com/office/powerpoint/2010/main" val="239858054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2E0C77-14EC-EB46-9EBE-025F895E4751}"/>
              </a:ext>
            </a:extLst>
          </p:cNvPr>
          <p:cNvSpPr>
            <a:spLocks noGrp="1"/>
          </p:cNvSpPr>
          <p:nvPr>
            <p:ph type="title"/>
          </p:nvPr>
        </p:nvSpPr>
        <p:spPr/>
        <p:txBody>
          <a:bodyPr/>
          <a:lstStyle/>
          <a:p>
            <a:r>
              <a:rPr lang="es-ES" dirty="0"/>
              <a:t>Tools </a:t>
            </a:r>
            <a:r>
              <a:rPr lang="es-ES" dirty="0" err="1"/>
              <a:t>for</a:t>
            </a:r>
            <a:r>
              <a:rPr lang="es-ES" dirty="0"/>
              <a:t> Text </a:t>
            </a:r>
            <a:r>
              <a:rPr lang="es-ES" dirty="0" err="1"/>
              <a:t>Mining</a:t>
            </a:r>
            <a:endParaRPr lang="es-ES" dirty="0"/>
          </a:p>
        </p:txBody>
      </p:sp>
      <p:sp>
        <p:nvSpPr>
          <p:cNvPr id="4" name="Marcador de número de diapositiva 3">
            <a:extLst>
              <a:ext uri="{FF2B5EF4-FFF2-40B4-BE49-F238E27FC236}">
                <a16:creationId xmlns:a16="http://schemas.microsoft.com/office/drawing/2014/main" id="{F0DF24F5-B560-574C-AE13-CE544C9A16D2}"/>
              </a:ext>
            </a:extLst>
          </p:cNvPr>
          <p:cNvSpPr>
            <a:spLocks noGrp="1"/>
          </p:cNvSpPr>
          <p:nvPr>
            <p:ph type="sldNum" sz="quarter" idx="12"/>
          </p:nvPr>
        </p:nvSpPr>
        <p:spPr/>
        <p:txBody>
          <a:bodyPr/>
          <a:lstStyle/>
          <a:p>
            <a:fld id="{B2A3306B-DF89-7241-AA4A-C5D414DE877E}" type="slidenum">
              <a:rPr lang="en-US" noProof="0" smtClean="0"/>
              <a:pPr/>
              <a:t>24</a:t>
            </a:fld>
            <a:endParaRPr lang="en-US" noProof="0"/>
          </a:p>
        </p:txBody>
      </p:sp>
      <p:pic>
        <p:nvPicPr>
          <p:cNvPr id="6" name="Gráfico 5" descr="Programador">
            <a:extLst>
              <a:ext uri="{FF2B5EF4-FFF2-40B4-BE49-F238E27FC236}">
                <a16:creationId xmlns:a16="http://schemas.microsoft.com/office/drawing/2014/main" id="{F7013C89-5DE9-B843-AF01-A72765060AE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17577" y="2653937"/>
            <a:ext cx="1820091" cy="1820091"/>
          </a:xfrm>
          <a:prstGeom prst="rect">
            <a:avLst/>
          </a:prstGeom>
        </p:spPr>
      </p:pic>
      <p:pic>
        <p:nvPicPr>
          <p:cNvPr id="7" name="Picture 2" descr="Imagen relacionada">
            <a:extLst>
              <a:ext uri="{FF2B5EF4-FFF2-40B4-BE49-F238E27FC236}">
                <a16:creationId xmlns:a16="http://schemas.microsoft.com/office/drawing/2014/main" id="{D9E417BC-3DB3-5A47-AC54-691EAEDFD8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581" y="1830977"/>
            <a:ext cx="2313023" cy="1474552"/>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a:extLst>
              <a:ext uri="{FF2B5EF4-FFF2-40B4-BE49-F238E27FC236}">
                <a16:creationId xmlns:a16="http://schemas.microsoft.com/office/drawing/2014/main" id="{E13465CF-CB1B-6B49-A68A-83A53D9BCE01}"/>
              </a:ext>
            </a:extLst>
          </p:cNvPr>
          <p:cNvSpPr/>
          <p:nvPr/>
        </p:nvSpPr>
        <p:spPr>
          <a:xfrm>
            <a:off x="501200" y="3305529"/>
            <a:ext cx="2719784" cy="369332"/>
          </a:xfrm>
          <a:prstGeom prst="rect">
            <a:avLst/>
          </a:prstGeom>
        </p:spPr>
        <p:txBody>
          <a:bodyPr wrap="none">
            <a:spAutoFit/>
          </a:bodyPr>
          <a:lstStyle/>
          <a:p>
            <a:r>
              <a:rPr lang="es-ES" i="1" dirty="0">
                <a:latin typeface="Helvetica" pitchFamily="2" charset="0"/>
              </a:rPr>
              <a:t>https://</a:t>
            </a:r>
            <a:r>
              <a:rPr lang="es-ES" i="1" dirty="0" err="1">
                <a:latin typeface="Helvetica" pitchFamily="2" charset="0"/>
              </a:rPr>
              <a:t>www.r-project.org</a:t>
            </a:r>
            <a:r>
              <a:rPr lang="es-ES" i="1" dirty="0">
                <a:latin typeface="Helvetica" pitchFamily="2" charset="0"/>
              </a:rPr>
              <a:t>/</a:t>
            </a:r>
          </a:p>
        </p:txBody>
      </p:sp>
      <p:pic>
        <p:nvPicPr>
          <p:cNvPr id="1026" name="Picture 2" descr="Python España">
            <a:extLst>
              <a:ext uri="{FF2B5EF4-FFF2-40B4-BE49-F238E27FC236}">
                <a16:creationId xmlns:a16="http://schemas.microsoft.com/office/drawing/2014/main" id="{06F9F8A0-E20A-2344-B082-A0AEBD5FFF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4085046"/>
            <a:ext cx="2032000" cy="2032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a:extLst>
              <a:ext uri="{FF2B5EF4-FFF2-40B4-BE49-F238E27FC236}">
                <a16:creationId xmlns:a16="http://schemas.microsoft.com/office/drawing/2014/main" id="{D14476E1-932B-BC4D-8808-6916D4F6848A}"/>
              </a:ext>
            </a:extLst>
          </p:cNvPr>
          <p:cNvSpPr/>
          <p:nvPr/>
        </p:nvSpPr>
        <p:spPr>
          <a:xfrm>
            <a:off x="4689039" y="3593399"/>
            <a:ext cx="2031325" cy="369332"/>
          </a:xfrm>
          <a:prstGeom prst="rect">
            <a:avLst/>
          </a:prstGeom>
        </p:spPr>
        <p:txBody>
          <a:bodyPr wrap="none">
            <a:spAutoFit/>
          </a:bodyPr>
          <a:lstStyle/>
          <a:p>
            <a:r>
              <a:rPr lang="es-ES" i="1" dirty="0">
                <a:latin typeface="Helvetica" pitchFamily="2" charset="0"/>
              </a:rPr>
              <a:t>https://</a:t>
            </a:r>
            <a:r>
              <a:rPr lang="es-ES" i="1" dirty="0" err="1">
                <a:latin typeface="Helvetica" pitchFamily="2" charset="0"/>
              </a:rPr>
              <a:t>python.org</a:t>
            </a:r>
            <a:r>
              <a:rPr lang="es-ES" i="1" dirty="0">
                <a:latin typeface="Helvetica" pitchFamily="2" charset="0"/>
              </a:rPr>
              <a:t>/</a:t>
            </a:r>
          </a:p>
        </p:txBody>
      </p:sp>
    </p:spTree>
    <p:extLst>
      <p:ext uri="{BB962C8B-B14F-4D97-AF65-F5344CB8AC3E}">
        <p14:creationId xmlns:p14="http://schemas.microsoft.com/office/powerpoint/2010/main" val="31931087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2E0C77-14EC-EB46-9EBE-025F895E4751}"/>
              </a:ext>
            </a:extLst>
          </p:cNvPr>
          <p:cNvSpPr>
            <a:spLocks noGrp="1"/>
          </p:cNvSpPr>
          <p:nvPr>
            <p:ph type="title"/>
          </p:nvPr>
        </p:nvSpPr>
        <p:spPr/>
        <p:txBody>
          <a:bodyPr/>
          <a:lstStyle/>
          <a:p>
            <a:r>
              <a:rPr lang="es-ES" dirty="0"/>
              <a:t>Tools </a:t>
            </a:r>
            <a:r>
              <a:rPr lang="es-ES" dirty="0" err="1"/>
              <a:t>for</a:t>
            </a:r>
            <a:r>
              <a:rPr lang="es-ES" dirty="0"/>
              <a:t> Text </a:t>
            </a:r>
            <a:r>
              <a:rPr lang="es-ES" dirty="0" err="1"/>
              <a:t>Mining</a:t>
            </a:r>
            <a:endParaRPr lang="es-ES" dirty="0"/>
          </a:p>
        </p:txBody>
      </p:sp>
      <p:sp>
        <p:nvSpPr>
          <p:cNvPr id="4" name="Marcador de número de diapositiva 3">
            <a:extLst>
              <a:ext uri="{FF2B5EF4-FFF2-40B4-BE49-F238E27FC236}">
                <a16:creationId xmlns:a16="http://schemas.microsoft.com/office/drawing/2014/main" id="{F0DF24F5-B560-574C-AE13-CE544C9A16D2}"/>
              </a:ext>
            </a:extLst>
          </p:cNvPr>
          <p:cNvSpPr>
            <a:spLocks noGrp="1"/>
          </p:cNvSpPr>
          <p:nvPr>
            <p:ph type="sldNum" sz="quarter" idx="12"/>
          </p:nvPr>
        </p:nvSpPr>
        <p:spPr/>
        <p:txBody>
          <a:bodyPr/>
          <a:lstStyle/>
          <a:p>
            <a:fld id="{B2A3306B-DF89-7241-AA4A-C5D414DE877E}" type="slidenum">
              <a:rPr lang="en-US" noProof="0" smtClean="0"/>
              <a:pPr/>
              <a:t>25</a:t>
            </a:fld>
            <a:endParaRPr lang="en-US" noProof="0"/>
          </a:p>
        </p:txBody>
      </p:sp>
      <p:pic>
        <p:nvPicPr>
          <p:cNvPr id="6" name="Gráfico 5" descr="Programador">
            <a:extLst>
              <a:ext uri="{FF2B5EF4-FFF2-40B4-BE49-F238E27FC236}">
                <a16:creationId xmlns:a16="http://schemas.microsoft.com/office/drawing/2014/main" id="{F7013C89-5DE9-B843-AF01-A72765060AE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09364" y="4635137"/>
            <a:ext cx="1347652" cy="1347652"/>
          </a:xfrm>
          <a:prstGeom prst="rect">
            <a:avLst/>
          </a:prstGeom>
        </p:spPr>
      </p:pic>
      <p:pic>
        <p:nvPicPr>
          <p:cNvPr id="9" name="Picture 2" descr="RStudio on Ubuntu 12.10">
            <a:extLst>
              <a:ext uri="{FF2B5EF4-FFF2-40B4-BE49-F238E27FC236}">
                <a16:creationId xmlns:a16="http://schemas.microsoft.com/office/drawing/2014/main" id="{13E2366A-A24A-FA40-9A82-EC6A9433D2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155" y="1077836"/>
            <a:ext cx="9497141" cy="5345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853217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0A9575-C034-424C-8D19-F603DAFB1F6F}"/>
              </a:ext>
            </a:extLst>
          </p:cNvPr>
          <p:cNvSpPr>
            <a:spLocks noGrp="1"/>
          </p:cNvSpPr>
          <p:nvPr>
            <p:ph type="title"/>
          </p:nvPr>
        </p:nvSpPr>
        <p:spPr/>
        <p:txBody>
          <a:bodyPr/>
          <a:lstStyle/>
          <a:p>
            <a:r>
              <a:rPr lang="es-ES" dirty="0"/>
              <a:t>Tools </a:t>
            </a:r>
            <a:r>
              <a:rPr lang="es-ES" dirty="0" err="1"/>
              <a:t>for</a:t>
            </a:r>
            <a:r>
              <a:rPr lang="es-ES" dirty="0"/>
              <a:t> Text </a:t>
            </a:r>
            <a:r>
              <a:rPr lang="es-ES" dirty="0" err="1"/>
              <a:t>Mining</a:t>
            </a:r>
            <a:endParaRPr lang="es-ES" dirty="0"/>
          </a:p>
        </p:txBody>
      </p:sp>
      <p:sp>
        <p:nvSpPr>
          <p:cNvPr id="3" name="Marcador de contenido 2">
            <a:extLst>
              <a:ext uri="{FF2B5EF4-FFF2-40B4-BE49-F238E27FC236}">
                <a16:creationId xmlns:a16="http://schemas.microsoft.com/office/drawing/2014/main" id="{3CA0007C-A7D5-2842-8775-33B29AD61DEA}"/>
              </a:ext>
            </a:extLst>
          </p:cNvPr>
          <p:cNvSpPr>
            <a:spLocks noGrp="1"/>
          </p:cNvSpPr>
          <p:nvPr>
            <p:ph idx="1"/>
          </p:nvPr>
        </p:nvSpPr>
        <p:spPr>
          <a:xfrm>
            <a:off x="840656" y="1490454"/>
            <a:ext cx="6214321" cy="4871593"/>
          </a:xfrm>
        </p:spPr>
        <p:txBody>
          <a:bodyPr>
            <a:normAutofit fontScale="85000" lnSpcReduction="20000"/>
          </a:bodyPr>
          <a:lstStyle/>
          <a:p>
            <a:pPr marL="0" indent="0">
              <a:buNone/>
            </a:pPr>
            <a:r>
              <a:rPr lang="es-ES" dirty="0"/>
              <a:t>LEXIMANCER</a:t>
            </a:r>
          </a:p>
          <a:p>
            <a:pPr marL="0" indent="0">
              <a:buNone/>
            </a:pPr>
            <a:r>
              <a:rPr lang="es-ES" dirty="0"/>
              <a:t>	</a:t>
            </a:r>
            <a:r>
              <a:rPr lang="es-ES" dirty="0">
                <a:hlinkClick r:id="rId2"/>
              </a:rPr>
              <a:t>https://info.leximancer.com</a:t>
            </a:r>
            <a:endParaRPr lang="es-ES" dirty="0"/>
          </a:p>
          <a:p>
            <a:pPr marL="0" indent="0">
              <a:buNone/>
            </a:pPr>
            <a:endParaRPr lang="es-ES" dirty="0"/>
          </a:p>
          <a:p>
            <a:pPr marL="0" indent="0">
              <a:buNone/>
            </a:pPr>
            <a:r>
              <a:rPr lang="es-ES" dirty="0"/>
              <a:t>LINGUISTIC INQUIRY AND WORD COUNT</a:t>
            </a:r>
          </a:p>
          <a:p>
            <a:pPr marL="0" indent="0">
              <a:buNone/>
            </a:pPr>
            <a:r>
              <a:rPr lang="es-ES" dirty="0"/>
              <a:t>	</a:t>
            </a:r>
            <a:r>
              <a:rPr lang="es-ES" dirty="0">
                <a:hlinkClick r:id="rId3"/>
              </a:rPr>
              <a:t>http://liwc.wpengine.com</a:t>
            </a:r>
            <a:endParaRPr lang="es-ES" dirty="0"/>
          </a:p>
          <a:p>
            <a:pPr marL="0" indent="0">
              <a:buNone/>
            </a:pPr>
            <a:endParaRPr lang="es-ES" dirty="0"/>
          </a:p>
          <a:p>
            <a:pPr marL="0" indent="0">
              <a:buNone/>
            </a:pPr>
            <a:r>
              <a:rPr lang="es-ES" dirty="0"/>
              <a:t>RAPIDMINER</a:t>
            </a:r>
          </a:p>
          <a:p>
            <a:pPr marL="0" indent="0">
              <a:buNone/>
            </a:pPr>
            <a:r>
              <a:rPr lang="es-ES" dirty="0"/>
              <a:t>	</a:t>
            </a:r>
            <a:r>
              <a:rPr lang="es-ES" dirty="0">
                <a:hlinkClick r:id="rId4"/>
              </a:rPr>
              <a:t>http://rapidminer.com</a:t>
            </a:r>
            <a:endParaRPr lang="es-ES" dirty="0"/>
          </a:p>
          <a:p>
            <a:pPr marL="0" indent="0">
              <a:buNone/>
            </a:pPr>
            <a:endParaRPr lang="es-ES" dirty="0"/>
          </a:p>
          <a:p>
            <a:pPr marL="0" indent="0">
              <a:buNone/>
            </a:pPr>
            <a:r>
              <a:rPr lang="es-ES" dirty="0"/>
              <a:t>TEXTANALYST</a:t>
            </a:r>
          </a:p>
          <a:p>
            <a:pPr marL="0" indent="0">
              <a:buNone/>
            </a:pPr>
            <a:r>
              <a:rPr lang="es-ES" dirty="0"/>
              <a:t>	</a:t>
            </a:r>
            <a:r>
              <a:rPr lang="es-ES" dirty="0">
                <a:hlinkClick r:id="rId5"/>
              </a:rPr>
              <a:t>http://megaputer.com/site/textanalyst.php</a:t>
            </a:r>
            <a:endParaRPr lang="es-ES" dirty="0"/>
          </a:p>
          <a:p>
            <a:endParaRPr lang="es-ES" dirty="0"/>
          </a:p>
          <a:p>
            <a:pPr marL="0" indent="0">
              <a:buNone/>
            </a:pPr>
            <a:r>
              <a:rPr lang="es-ES" dirty="0"/>
              <a:t>WORDSTAT</a:t>
            </a:r>
          </a:p>
          <a:p>
            <a:pPr marL="893763" indent="0">
              <a:buNone/>
            </a:pPr>
            <a:r>
              <a:rPr lang="es-ES" dirty="0"/>
              <a:t>	</a:t>
            </a:r>
            <a:r>
              <a:rPr lang="es-ES" dirty="0">
                <a:hlinkClick r:id="rId6"/>
              </a:rPr>
              <a:t>https://provalisresearch.com/products/content-analysis-software</a:t>
            </a:r>
            <a:r>
              <a:rPr lang="es-ES" dirty="0"/>
              <a:t> </a:t>
            </a:r>
          </a:p>
        </p:txBody>
      </p:sp>
      <p:sp>
        <p:nvSpPr>
          <p:cNvPr id="4" name="Marcador de número de diapositiva 3">
            <a:extLst>
              <a:ext uri="{FF2B5EF4-FFF2-40B4-BE49-F238E27FC236}">
                <a16:creationId xmlns:a16="http://schemas.microsoft.com/office/drawing/2014/main" id="{A170189F-9D9C-BB48-B43D-60C74EA37C3A}"/>
              </a:ext>
            </a:extLst>
          </p:cNvPr>
          <p:cNvSpPr>
            <a:spLocks noGrp="1"/>
          </p:cNvSpPr>
          <p:nvPr>
            <p:ph type="sldNum" sz="quarter" idx="12"/>
          </p:nvPr>
        </p:nvSpPr>
        <p:spPr/>
        <p:txBody>
          <a:bodyPr/>
          <a:lstStyle/>
          <a:p>
            <a:fld id="{B2A3306B-DF89-7241-AA4A-C5D414DE877E}" type="slidenum">
              <a:rPr lang="en-US" noProof="0" smtClean="0"/>
              <a:pPr/>
              <a:t>26</a:t>
            </a:fld>
            <a:endParaRPr lang="en-US" noProof="0"/>
          </a:p>
        </p:txBody>
      </p:sp>
      <p:pic>
        <p:nvPicPr>
          <p:cNvPr id="6" name="Gráfico 5" descr="Reproducir">
            <a:extLst>
              <a:ext uri="{FF2B5EF4-FFF2-40B4-BE49-F238E27FC236}">
                <a16:creationId xmlns:a16="http://schemas.microsoft.com/office/drawing/2014/main" id="{6F3951F2-BB6B-754F-A55F-7A165FADF60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09017" y="2459083"/>
            <a:ext cx="1939834" cy="1939834"/>
          </a:xfrm>
          <a:prstGeom prst="rect">
            <a:avLst/>
          </a:prstGeom>
        </p:spPr>
      </p:pic>
    </p:spTree>
    <p:extLst>
      <p:ext uri="{BB962C8B-B14F-4D97-AF65-F5344CB8AC3E}">
        <p14:creationId xmlns:p14="http://schemas.microsoft.com/office/powerpoint/2010/main" val="14901212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0A9575-C034-424C-8D19-F603DAFB1F6F}"/>
              </a:ext>
            </a:extLst>
          </p:cNvPr>
          <p:cNvSpPr>
            <a:spLocks noGrp="1"/>
          </p:cNvSpPr>
          <p:nvPr>
            <p:ph type="title"/>
          </p:nvPr>
        </p:nvSpPr>
        <p:spPr/>
        <p:txBody>
          <a:bodyPr/>
          <a:lstStyle/>
          <a:p>
            <a:r>
              <a:rPr lang="es-ES" dirty="0"/>
              <a:t>Tools </a:t>
            </a:r>
            <a:r>
              <a:rPr lang="es-ES" dirty="0" err="1"/>
              <a:t>for</a:t>
            </a:r>
            <a:r>
              <a:rPr lang="es-ES" dirty="0"/>
              <a:t> Text </a:t>
            </a:r>
            <a:r>
              <a:rPr lang="es-ES" dirty="0" err="1"/>
              <a:t>Mining</a:t>
            </a:r>
            <a:endParaRPr lang="es-ES" dirty="0"/>
          </a:p>
        </p:txBody>
      </p:sp>
      <p:sp>
        <p:nvSpPr>
          <p:cNvPr id="4" name="Marcador de número de diapositiva 3">
            <a:extLst>
              <a:ext uri="{FF2B5EF4-FFF2-40B4-BE49-F238E27FC236}">
                <a16:creationId xmlns:a16="http://schemas.microsoft.com/office/drawing/2014/main" id="{A170189F-9D9C-BB48-B43D-60C74EA37C3A}"/>
              </a:ext>
            </a:extLst>
          </p:cNvPr>
          <p:cNvSpPr>
            <a:spLocks noGrp="1"/>
          </p:cNvSpPr>
          <p:nvPr>
            <p:ph type="sldNum" sz="quarter" idx="12"/>
          </p:nvPr>
        </p:nvSpPr>
        <p:spPr/>
        <p:txBody>
          <a:bodyPr/>
          <a:lstStyle/>
          <a:p>
            <a:fld id="{B2A3306B-DF89-7241-AA4A-C5D414DE877E}" type="slidenum">
              <a:rPr lang="en-US" noProof="0" smtClean="0"/>
              <a:pPr/>
              <a:t>27</a:t>
            </a:fld>
            <a:endParaRPr lang="en-US" noProof="0"/>
          </a:p>
        </p:txBody>
      </p:sp>
      <p:pic>
        <p:nvPicPr>
          <p:cNvPr id="6" name="Gráfico 5" descr="Reproducir">
            <a:extLst>
              <a:ext uri="{FF2B5EF4-FFF2-40B4-BE49-F238E27FC236}">
                <a16:creationId xmlns:a16="http://schemas.microsoft.com/office/drawing/2014/main" id="{6F3951F2-BB6B-754F-A55F-7A165FADF6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00452" y="4679768"/>
            <a:ext cx="1303020" cy="1303020"/>
          </a:xfrm>
          <a:prstGeom prst="rect">
            <a:avLst/>
          </a:prstGeom>
        </p:spPr>
      </p:pic>
      <p:pic>
        <p:nvPicPr>
          <p:cNvPr id="3076" name="Picture 4" descr="Getting started with RapidMiner Studio - RapidMiner Documentation">
            <a:extLst>
              <a:ext uri="{FF2B5EF4-FFF2-40B4-BE49-F238E27FC236}">
                <a16:creationId xmlns:a16="http://schemas.microsoft.com/office/drawing/2014/main" id="{29EB5558-5342-BC4E-8C8E-C3A92B96EA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6213" y="1077836"/>
            <a:ext cx="8116371" cy="5251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216026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áfico 1" descr="Signo de interrogación">
            <a:extLst>
              <a:ext uri="{FF2B5EF4-FFF2-40B4-BE49-F238E27FC236}">
                <a16:creationId xmlns:a16="http://schemas.microsoft.com/office/drawing/2014/main" id="{ACDAA8C5-3E73-5D46-950B-8F57CB5E20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8800" y="2971800"/>
            <a:ext cx="914400" cy="914400"/>
          </a:xfrm>
          <a:prstGeom prst="rect">
            <a:avLst/>
          </a:prstGeom>
        </p:spPr>
      </p:pic>
    </p:spTree>
    <p:extLst>
      <p:ext uri="{BB962C8B-B14F-4D97-AF65-F5344CB8AC3E}">
        <p14:creationId xmlns:p14="http://schemas.microsoft.com/office/powerpoint/2010/main" val="208189611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7A14B3-3841-2F4D-AD35-C5BF2074B734}"/>
              </a:ext>
            </a:extLst>
          </p:cNvPr>
          <p:cNvSpPr>
            <a:spLocks noGrp="1"/>
          </p:cNvSpPr>
          <p:nvPr>
            <p:ph type="title"/>
          </p:nvPr>
        </p:nvSpPr>
        <p:spPr>
          <a:xfrm>
            <a:off x="2088291" y="3311453"/>
            <a:ext cx="8015413" cy="1063255"/>
          </a:xfrm>
        </p:spPr>
        <p:txBody>
          <a:bodyPr/>
          <a:lstStyle/>
          <a:p>
            <a:pPr marL="36512" defTabSz="986400">
              <a:lnSpc>
                <a:spcPct val="100000"/>
              </a:lnSpc>
              <a:buClr>
                <a:srgbClr val="017BC1"/>
              </a:buClr>
              <a:buSzPct val="200000"/>
            </a:pPr>
            <a:r>
              <a:rPr lang="en-US" sz="4800" dirty="0"/>
              <a:t>Methods</a:t>
            </a:r>
          </a:p>
        </p:txBody>
      </p:sp>
      <p:cxnSp>
        <p:nvCxnSpPr>
          <p:cNvPr id="4" name="Conector recto 3">
            <a:extLst>
              <a:ext uri="{FF2B5EF4-FFF2-40B4-BE49-F238E27FC236}">
                <a16:creationId xmlns:a16="http://schemas.microsoft.com/office/drawing/2014/main" id="{24087534-71E4-7B44-8855-D3F439EFD73A}"/>
              </a:ext>
            </a:extLst>
          </p:cNvPr>
          <p:cNvCxnSpPr/>
          <p:nvPr/>
        </p:nvCxnSpPr>
        <p:spPr>
          <a:xfrm>
            <a:off x="4532669" y="2972452"/>
            <a:ext cx="312665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Conector recto 4">
            <a:extLst>
              <a:ext uri="{FF2B5EF4-FFF2-40B4-BE49-F238E27FC236}">
                <a16:creationId xmlns:a16="http://schemas.microsoft.com/office/drawing/2014/main" id="{F99C968D-A4D7-0E48-884C-E68DAAC35FCC}"/>
              </a:ext>
            </a:extLst>
          </p:cNvPr>
          <p:cNvCxnSpPr/>
          <p:nvPr/>
        </p:nvCxnSpPr>
        <p:spPr>
          <a:xfrm>
            <a:off x="4532669" y="4725650"/>
            <a:ext cx="312665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Gráfico 6" descr="Profesor">
            <a:extLst>
              <a:ext uri="{FF2B5EF4-FFF2-40B4-BE49-F238E27FC236}">
                <a16:creationId xmlns:a16="http://schemas.microsoft.com/office/drawing/2014/main" id="{6725DF8D-9504-034B-B58C-EDD9B0EB37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24166" y="1079774"/>
            <a:ext cx="1543665" cy="1543665"/>
          </a:xfrm>
          <a:prstGeom prst="rect">
            <a:avLst/>
          </a:prstGeom>
        </p:spPr>
      </p:pic>
      <p:sp>
        <p:nvSpPr>
          <p:cNvPr id="3" name="Marcador de número de diapositiva 2">
            <a:extLst>
              <a:ext uri="{FF2B5EF4-FFF2-40B4-BE49-F238E27FC236}">
                <a16:creationId xmlns:a16="http://schemas.microsoft.com/office/drawing/2014/main" id="{7643BFD7-6943-D94F-8D96-EC7F52D462A3}"/>
              </a:ext>
            </a:extLst>
          </p:cNvPr>
          <p:cNvSpPr>
            <a:spLocks noGrp="1"/>
          </p:cNvSpPr>
          <p:nvPr>
            <p:ph type="sldNum" sz="quarter" idx="12"/>
          </p:nvPr>
        </p:nvSpPr>
        <p:spPr/>
        <p:txBody>
          <a:bodyPr/>
          <a:lstStyle/>
          <a:p>
            <a:fld id="{B2A3306B-DF89-7241-AA4A-C5D414DE877E}" type="slidenum">
              <a:rPr lang="en-US" smtClean="0"/>
              <a:pPr/>
              <a:t>29</a:t>
            </a:fld>
            <a:endParaRPr lang="en-US"/>
          </a:p>
        </p:txBody>
      </p:sp>
    </p:spTree>
    <p:extLst>
      <p:ext uri="{BB962C8B-B14F-4D97-AF65-F5344CB8AC3E}">
        <p14:creationId xmlns:p14="http://schemas.microsoft.com/office/powerpoint/2010/main" val="146955019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AB2D58-4085-914A-ACE0-36A1227CC7AD}"/>
              </a:ext>
            </a:extLst>
          </p:cNvPr>
          <p:cNvSpPr>
            <a:spLocks noGrp="1"/>
          </p:cNvSpPr>
          <p:nvPr>
            <p:ph type="title"/>
          </p:nvPr>
        </p:nvSpPr>
        <p:spPr/>
        <p:txBody>
          <a:bodyPr/>
          <a:lstStyle/>
          <a:p>
            <a:r>
              <a:rPr lang="en-US" dirty="0"/>
              <a:t>Some Previous Considerations</a:t>
            </a:r>
          </a:p>
        </p:txBody>
      </p:sp>
      <p:sp>
        <p:nvSpPr>
          <p:cNvPr id="2" name="Marcador de número de diapositiva 1">
            <a:extLst>
              <a:ext uri="{FF2B5EF4-FFF2-40B4-BE49-F238E27FC236}">
                <a16:creationId xmlns:a16="http://schemas.microsoft.com/office/drawing/2014/main" id="{AF6EFDE0-010A-6F44-B88D-D2B5175F0A7D}"/>
              </a:ext>
            </a:extLst>
          </p:cNvPr>
          <p:cNvSpPr>
            <a:spLocks noGrp="1"/>
          </p:cNvSpPr>
          <p:nvPr>
            <p:ph type="sldNum" sz="quarter" idx="12"/>
          </p:nvPr>
        </p:nvSpPr>
        <p:spPr/>
        <p:txBody>
          <a:bodyPr/>
          <a:lstStyle/>
          <a:p>
            <a:fld id="{B2A3306B-DF89-7241-AA4A-C5D414DE877E}" type="slidenum">
              <a:rPr lang="en-US" noProof="0" smtClean="0"/>
              <a:pPr/>
              <a:t>3</a:t>
            </a:fld>
            <a:endParaRPr lang="en-US" noProof="0"/>
          </a:p>
        </p:txBody>
      </p:sp>
      <p:pic>
        <p:nvPicPr>
          <p:cNvPr id="5" name="Gráfico 4">
            <a:extLst>
              <a:ext uri="{FF2B5EF4-FFF2-40B4-BE49-F238E27FC236}">
                <a16:creationId xmlns:a16="http://schemas.microsoft.com/office/drawing/2014/main" id="{44E824BC-240D-6744-BA7B-17E3F4496A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9615" y="4869701"/>
            <a:ext cx="1567543" cy="1567543"/>
          </a:xfrm>
          <a:prstGeom prst="rect">
            <a:avLst/>
          </a:prstGeom>
        </p:spPr>
      </p:pic>
      <p:sp>
        <p:nvSpPr>
          <p:cNvPr id="9" name="CuadroTexto 8">
            <a:extLst>
              <a:ext uri="{FF2B5EF4-FFF2-40B4-BE49-F238E27FC236}">
                <a16:creationId xmlns:a16="http://schemas.microsoft.com/office/drawing/2014/main" id="{BF2B41BC-EDFC-DE4B-96C1-3809F8AA1C64}"/>
              </a:ext>
            </a:extLst>
          </p:cNvPr>
          <p:cNvSpPr txBox="1"/>
          <p:nvPr/>
        </p:nvSpPr>
        <p:spPr>
          <a:xfrm>
            <a:off x="1894805" y="2802202"/>
            <a:ext cx="2894987" cy="1323439"/>
          </a:xfrm>
          <a:prstGeom prst="rect">
            <a:avLst/>
          </a:prstGeom>
          <a:noFill/>
        </p:spPr>
        <p:txBody>
          <a:bodyPr wrap="square" rtlCol="0">
            <a:spAutoFit/>
          </a:bodyPr>
          <a:lstStyle/>
          <a:p>
            <a:pPr algn="ctr"/>
            <a:r>
              <a:rPr lang="es-ES" sz="4000" dirty="0" err="1">
                <a:solidFill>
                  <a:srgbClr val="FF7F3E"/>
                </a:solidFill>
                <a:latin typeface="Baskerville Old Face" panose="02020602080505020303" pitchFamily="18" charset="77"/>
              </a:rPr>
              <a:t>Qualitative</a:t>
            </a:r>
            <a:r>
              <a:rPr lang="es-ES" sz="4000" dirty="0">
                <a:solidFill>
                  <a:srgbClr val="FF7F3E"/>
                </a:solidFill>
                <a:latin typeface="Baskerville Old Face" panose="02020602080505020303" pitchFamily="18" charset="77"/>
              </a:rPr>
              <a:t> </a:t>
            </a:r>
            <a:r>
              <a:rPr lang="es-ES" sz="4000" dirty="0" err="1">
                <a:solidFill>
                  <a:srgbClr val="FF7F3E"/>
                </a:solidFill>
                <a:latin typeface="Baskerville Old Face" panose="02020602080505020303" pitchFamily="18" charset="77"/>
              </a:rPr>
              <a:t>Research</a:t>
            </a:r>
            <a:endParaRPr lang="es-ES" sz="4000" dirty="0">
              <a:solidFill>
                <a:srgbClr val="FF7F3E"/>
              </a:solidFill>
              <a:latin typeface="Baskerville Old Face" panose="02020602080505020303" pitchFamily="18" charset="77"/>
            </a:endParaRPr>
          </a:p>
        </p:txBody>
      </p:sp>
      <p:sp>
        <p:nvSpPr>
          <p:cNvPr id="19" name="Flecha izquierda y derecha 18">
            <a:extLst>
              <a:ext uri="{FF2B5EF4-FFF2-40B4-BE49-F238E27FC236}">
                <a16:creationId xmlns:a16="http://schemas.microsoft.com/office/drawing/2014/main" id="{05DD0468-EAD8-5648-8F6C-37A785FE7B7C}"/>
              </a:ext>
            </a:extLst>
          </p:cNvPr>
          <p:cNvSpPr/>
          <p:nvPr/>
        </p:nvSpPr>
        <p:spPr>
          <a:xfrm>
            <a:off x="4937439" y="3066275"/>
            <a:ext cx="4182748" cy="777203"/>
          </a:xfrm>
          <a:prstGeom prst="leftRightArrow">
            <a:avLst/>
          </a:prstGeom>
          <a:solidFill>
            <a:srgbClr val="017BC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CuadroTexto 19">
            <a:extLst>
              <a:ext uri="{FF2B5EF4-FFF2-40B4-BE49-F238E27FC236}">
                <a16:creationId xmlns:a16="http://schemas.microsoft.com/office/drawing/2014/main" id="{04917ECF-09CB-AD4A-A4E7-34AA52A3D12D}"/>
              </a:ext>
            </a:extLst>
          </p:cNvPr>
          <p:cNvSpPr txBox="1"/>
          <p:nvPr/>
        </p:nvSpPr>
        <p:spPr>
          <a:xfrm>
            <a:off x="9297013" y="2802202"/>
            <a:ext cx="2894987" cy="1323439"/>
          </a:xfrm>
          <a:prstGeom prst="rect">
            <a:avLst/>
          </a:prstGeom>
          <a:noFill/>
        </p:spPr>
        <p:txBody>
          <a:bodyPr wrap="square" rtlCol="0">
            <a:spAutoFit/>
          </a:bodyPr>
          <a:lstStyle/>
          <a:p>
            <a:pPr algn="ctr"/>
            <a:r>
              <a:rPr lang="es-ES" sz="4000" dirty="0" err="1">
                <a:solidFill>
                  <a:srgbClr val="FF7F3E"/>
                </a:solidFill>
                <a:latin typeface="Baskerville Old Face" panose="02020602080505020303" pitchFamily="18" charset="77"/>
              </a:rPr>
              <a:t>Quantitative</a:t>
            </a:r>
            <a:r>
              <a:rPr lang="es-ES" sz="4000" dirty="0">
                <a:solidFill>
                  <a:srgbClr val="FF7F3E"/>
                </a:solidFill>
                <a:latin typeface="Baskerville Old Face" panose="02020602080505020303" pitchFamily="18" charset="77"/>
              </a:rPr>
              <a:t> </a:t>
            </a:r>
            <a:r>
              <a:rPr lang="es-ES" sz="4000" dirty="0" err="1">
                <a:solidFill>
                  <a:srgbClr val="FF7F3E"/>
                </a:solidFill>
                <a:latin typeface="Baskerville Old Face" panose="02020602080505020303" pitchFamily="18" charset="77"/>
              </a:rPr>
              <a:t>Research</a:t>
            </a:r>
            <a:endParaRPr lang="es-ES" sz="4000" dirty="0">
              <a:solidFill>
                <a:srgbClr val="FF7F3E"/>
              </a:solidFill>
              <a:latin typeface="Baskerville Old Face" panose="02020602080505020303" pitchFamily="18" charset="77"/>
            </a:endParaRPr>
          </a:p>
        </p:txBody>
      </p:sp>
      <p:pic>
        <p:nvPicPr>
          <p:cNvPr id="25" name="Gráfico 24" descr="Preguntas">
            <a:extLst>
              <a:ext uri="{FF2B5EF4-FFF2-40B4-BE49-F238E27FC236}">
                <a16:creationId xmlns:a16="http://schemas.microsoft.com/office/drawing/2014/main" id="{519448A2-0E3E-464E-9069-BD9974EEAB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55348" y="148856"/>
            <a:ext cx="1592856" cy="1592856"/>
          </a:xfrm>
          <a:prstGeom prst="rect">
            <a:avLst/>
          </a:prstGeom>
        </p:spPr>
      </p:pic>
    </p:spTree>
    <p:extLst>
      <p:ext uri="{BB962C8B-B14F-4D97-AF65-F5344CB8AC3E}">
        <p14:creationId xmlns:p14="http://schemas.microsoft.com/office/powerpoint/2010/main" val="23951933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F00197-10E5-1A40-9C1F-FC8F3A795FEE}"/>
              </a:ext>
            </a:extLst>
          </p:cNvPr>
          <p:cNvSpPr>
            <a:spLocks noGrp="1"/>
          </p:cNvSpPr>
          <p:nvPr>
            <p:ph type="title"/>
          </p:nvPr>
        </p:nvSpPr>
        <p:spPr/>
        <p:txBody>
          <a:bodyPr/>
          <a:lstStyle/>
          <a:p>
            <a:r>
              <a:rPr lang="es-ES" dirty="0"/>
              <a:t>Pre-</a:t>
            </a:r>
            <a:r>
              <a:rPr lang="es-ES" dirty="0" err="1"/>
              <a:t>Process</a:t>
            </a:r>
            <a:r>
              <a:rPr lang="es-ES" dirty="0"/>
              <a:t> of </a:t>
            </a:r>
            <a:r>
              <a:rPr lang="es-ES" dirty="0" err="1"/>
              <a:t>the</a:t>
            </a:r>
            <a:r>
              <a:rPr lang="es-ES" dirty="0"/>
              <a:t> Text</a:t>
            </a:r>
          </a:p>
        </p:txBody>
      </p:sp>
      <p:graphicFrame>
        <p:nvGraphicFramePr>
          <p:cNvPr id="9" name="Marcador de contenido 8">
            <a:extLst>
              <a:ext uri="{FF2B5EF4-FFF2-40B4-BE49-F238E27FC236}">
                <a16:creationId xmlns:a16="http://schemas.microsoft.com/office/drawing/2014/main" id="{E3A90283-ADF4-A441-9E92-26FAE64F367E}"/>
              </a:ext>
            </a:extLst>
          </p:cNvPr>
          <p:cNvGraphicFramePr>
            <a:graphicFrameLocks noGrp="1"/>
          </p:cNvGraphicFramePr>
          <p:nvPr>
            <p:ph idx="1"/>
            <p:extLst>
              <p:ext uri="{D42A27DB-BD31-4B8C-83A1-F6EECF244321}">
                <p14:modId xmlns:p14="http://schemas.microsoft.com/office/powerpoint/2010/main" val="3646230381"/>
              </p:ext>
            </p:extLst>
          </p:nvPr>
        </p:nvGraphicFramePr>
        <p:xfrm>
          <a:off x="2311400" y="1476375"/>
          <a:ext cx="9536113" cy="44148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Marcador de número de diapositiva 3">
            <a:extLst>
              <a:ext uri="{FF2B5EF4-FFF2-40B4-BE49-F238E27FC236}">
                <a16:creationId xmlns:a16="http://schemas.microsoft.com/office/drawing/2014/main" id="{F45CFD6E-4E82-6C4F-8B3B-16D0E4BB749F}"/>
              </a:ext>
            </a:extLst>
          </p:cNvPr>
          <p:cNvSpPr>
            <a:spLocks noGrp="1"/>
          </p:cNvSpPr>
          <p:nvPr>
            <p:ph type="sldNum" sz="quarter" idx="12"/>
          </p:nvPr>
        </p:nvSpPr>
        <p:spPr/>
        <p:txBody>
          <a:bodyPr/>
          <a:lstStyle/>
          <a:p>
            <a:fld id="{B2A3306B-DF89-7241-AA4A-C5D414DE877E}" type="slidenum">
              <a:rPr lang="en-US" noProof="0" smtClean="0"/>
              <a:pPr/>
              <a:t>30</a:t>
            </a:fld>
            <a:endParaRPr lang="en-US" noProof="0"/>
          </a:p>
        </p:txBody>
      </p:sp>
      <p:pic>
        <p:nvPicPr>
          <p:cNvPr id="8" name="Gráfico 7" descr="Reproducir">
            <a:extLst>
              <a:ext uri="{FF2B5EF4-FFF2-40B4-BE49-F238E27FC236}">
                <a16:creationId xmlns:a16="http://schemas.microsoft.com/office/drawing/2014/main" id="{62A1A34A-499B-CD4D-9970-D43DF606404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0" y="2800770"/>
            <a:ext cx="1766048" cy="1766048"/>
          </a:xfrm>
          <a:prstGeom prst="rect">
            <a:avLst/>
          </a:prstGeom>
        </p:spPr>
      </p:pic>
    </p:spTree>
    <p:extLst>
      <p:ext uri="{BB962C8B-B14F-4D97-AF65-F5344CB8AC3E}">
        <p14:creationId xmlns:p14="http://schemas.microsoft.com/office/powerpoint/2010/main" val="9889748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34A4BB46-C5D5-A94F-87F0-C1F71716A539}"/>
              </a:ext>
            </a:extLst>
          </p:cNvPr>
          <p:cNvSpPr>
            <a:spLocks noGrp="1"/>
          </p:cNvSpPr>
          <p:nvPr>
            <p:ph type="title"/>
          </p:nvPr>
        </p:nvSpPr>
        <p:spPr/>
        <p:txBody>
          <a:bodyPr/>
          <a:lstStyle/>
          <a:p>
            <a:r>
              <a:rPr lang="es-ES" dirty="0" err="1"/>
              <a:t>Tidy</a:t>
            </a:r>
            <a:r>
              <a:rPr lang="es-ES" dirty="0"/>
              <a:t> Data </a:t>
            </a:r>
            <a:r>
              <a:rPr lang="es-ES" dirty="0" err="1"/>
              <a:t>Structure</a:t>
            </a:r>
            <a:endParaRPr lang="es-ES" dirty="0"/>
          </a:p>
        </p:txBody>
      </p:sp>
      <p:sp>
        <p:nvSpPr>
          <p:cNvPr id="6" name="Marcador de contenido 5">
            <a:extLst>
              <a:ext uri="{FF2B5EF4-FFF2-40B4-BE49-F238E27FC236}">
                <a16:creationId xmlns:a16="http://schemas.microsoft.com/office/drawing/2014/main" id="{88556ABB-F393-3540-9324-450364A4AC88}"/>
              </a:ext>
            </a:extLst>
          </p:cNvPr>
          <p:cNvSpPr>
            <a:spLocks noGrp="1"/>
          </p:cNvSpPr>
          <p:nvPr>
            <p:ph idx="1"/>
          </p:nvPr>
        </p:nvSpPr>
        <p:spPr/>
        <p:txBody>
          <a:bodyPr anchor="ctr"/>
          <a:lstStyle/>
          <a:p>
            <a:endParaRPr lang="es-ES" dirty="0"/>
          </a:p>
          <a:p>
            <a:pPr>
              <a:lnSpc>
                <a:spcPct val="150000"/>
              </a:lnSpc>
            </a:pPr>
            <a:r>
              <a:rPr lang="es-ES" sz="2400" dirty="0"/>
              <a:t>    </a:t>
            </a:r>
            <a:r>
              <a:rPr lang="es-ES" sz="2400" dirty="0" err="1"/>
              <a:t>Each</a:t>
            </a:r>
            <a:r>
              <a:rPr lang="es-ES" sz="2400" dirty="0"/>
              <a:t> variable </a:t>
            </a:r>
            <a:r>
              <a:rPr lang="es-ES" sz="2400" dirty="0" err="1"/>
              <a:t>is</a:t>
            </a:r>
            <a:r>
              <a:rPr lang="es-ES" sz="2400" dirty="0"/>
              <a:t> a </a:t>
            </a:r>
            <a:r>
              <a:rPr lang="es-ES" sz="2400" dirty="0" err="1"/>
              <a:t>column</a:t>
            </a:r>
            <a:endParaRPr lang="es-ES" sz="2400" dirty="0"/>
          </a:p>
          <a:p>
            <a:pPr>
              <a:lnSpc>
                <a:spcPct val="150000"/>
              </a:lnSpc>
            </a:pPr>
            <a:r>
              <a:rPr lang="es-ES" sz="2400" dirty="0"/>
              <a:t>    </a:t>
            </a:r>
            <a:r>
              <a:rPr lang="es-ES" sz="2400" dirty="0" err="1"/>
              <a:t>Each</a:t>
            </a:r>
            <a:r>
              <a:rPr lang="es-ES" sz="2400" dirty="0"/>
              <a:t> </a:t>
            </a:r>
            <a:r>
              <a:rPr lang="es-ES" sz="2400" dirty="0" err="1"/>
              <a:t>observation</a:t>
            </a:r>
            <a:r>
              <a:rPr lang="es-ES" sz="2400" dirty="0"/>
              <a:t> (</a:t>
            </a:r>
            <a:r>
              <a:rPr lang="es-ES" sz="2400" dirty="0" err="1"/>
              <a:t>token</a:t>
            </a:r>
            <a:r>
              <a:rPr lang="es-ES" sz="2400" dirty="0"/>
              <a:t>) </a:t>
            </a:r>
            <a:r>
              <a:rPr lang="es-ES" sz="2400" dirty="0" err="1"/>
              <a:t>is</a:t>
            </a:r>
            <a:r>
              <a:rPr lang="es-ES" sz="2400" dirty="0"/>
              <a:t> a </a:t>
            </a:r>
            <a:r>
              <a:rPr lang="es-ES" sz="2400" dirty="0" err="1"/>
              <a:t>row</a:t>
            </a:r>
            <a:endParaRPr lang="es-ES" sz="2400" dirty="0"/>
          </a:p>
          <a:p>
            <a:pPr>
              <a:lnSpc>
                <a:spcPct val="150000"/>
              </a:lnSpc>
            </a:pPr>
            <a:r>
              <a:rPr lang="es-ES" sz="2400" dirty="0"/>
              <a:t>    </a:t>
            </a:r>
            <a:r>
              <a:rPr lang="es-ES" sz="2400" dirty="0" err="1"/>
              <a:t>Each</a:t>
            </a:r>
            <a:r>
              <a:rPr lang="es-ES" sz="2400" dirty="0"/>
              <a:t> </a:t>
            </a:r>
            <a:r>
              <a:rPr lang="es-ES" sz="2400" dirty="0" err="1"/>
              <a:t>type</a:t>
            </a:r>
            <a:r>
              <a:rPr lang="es-ES" sz="2400" dirty="0"/>
              <a:t> of </a:t>
            </a:r>
            <a:r>
              <a:rPr lang="es-ES" sz="2400" dirty="0" err="1"/>
              <a:t>observational</a:t>
            </a:r>
            <a:r>
              <a:rPr lang="es-ES" sz="2400" dirty="0"/>
              <a:t> </a:t>
            </a:r>
            <a:r>
              <a:rPr lang="es-ES" sz="2400" dirty="0" err="1"/>
              <a:t>unit</a:t>
            </a:r>
            <a:r>
              <a:rPr lang="es-ES" sz="2400" dirty="0"/>
              <a:t> </a:t>
            </a:r>
            <a:r>
              <a:rPr lang="es-ES" sz="2400" dirty="0" err="1"/>
              <a:t>is</a:t>
            </a:r>
            <a:r>
              <a:rPr lang="es-ES" sz="2400" dirty="0"/>
              <a:t> a </a:t>
            </a:r>
            <a:r>
              <a:rPr lang="es-ES" sz="2400" dirty="0" err="1"/>
              <a:t>table</a:t>
            </a:r>
            <a:endParaRPr lang="es-ES" sz="2400" dirty="0"/>
          </a:p>
          <a:p>
            <a:endParaRPr lang="es-ES" dirty="0"/>
          </a:p>
        </p:txBody>
      </p:sp>
      <p:sp>
        <p:nvSpPr>
          <p:cNvPr id="4" name="Marcador de número de diapositiva 3">
            <a:extLst>
              <a:ext uri="{FF2B5EF4-FFF2-40B4-BE49-F238E27FC236}">
                <a16:creationId xmlns:a16="http://schemas.microsoft.com/office/drawing/2014/main" id="{25F28392-E3C4-714F-9655-06B336EF7EEC}"/>
              </a:ext>
            </a:extLst>
          </p:cNvPr>
          <p:cNvSpPr>
            <a:spLocks noGrp="1"/>
          </p:cNvSpPr>
          <p:nvPr>
            <p:ph type="sldNum" sz="quarter" idx="12"/>
          </p:nvPr>
        </p:nvSpPr>
        <p:spPr/>
        <p:txBody>
          <a:bodyPr/>
          <a:lstStyle/>
          <a:p>
            <a:fld id="{B2A3306B-DF89-7241-AA4A-C5D414DE877E}" type="slidenum">
              <a:rPr lang="en-US" noProof="0" smtClean="0"/>
              <a:pPr/>
              <a:t>31</a:t>
            </a:fld>
            <a:endParaRPr lang="en-US" noProof="0"/>
          </a:p>
        </p:txBody>
      </p:sp>
      <p:pic>
        <p:nvPicPr>
          <p:cNvPr id="7" name="Gráfico 6" descr="Reproducir">
            <a:extLst>
              <a:ext uri="{FF2B5EF4-FFF2-40B4-BE49-F238E27FC236}">
                <a16:creationId xmlns:a16="http://schemas.microsoft.com/office/drawing/2014/main" id="{4B7BFACC-2B4C-7E44-8708-7736F72B59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213976" y="-1815354"/>
            <a:ext cx="1766048" cy="1766048"/>
          </a:xfrm>
          <a:prstGeom prst="rect">
            <a:avLst/>
          </a:prstGeom>
        </p:spPr>
      </p:pic>
      <p:pic>
        <p:nvPicPr>
          <p:cNvPr id="9" name="Gráfico 8" descr="Tabla">
            <a:extLst>
              <a:ext uri="{FF2B5EF4-FFF2-40B4-BE49-F238E27FC236}">
                <a16:creationId xmlns:a16="http://schemas.microsoft.com/office/drawing/2014/main" id="{5DF0F408-437B-4E4C-92B7-DA3DED08AF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4730" y="2303930"/>
            <a:ext cx="2250140" cy="2250140"/>
          </a:xfrm>
          <a:prstGeom prst="rect">
            <a:avLst/>
          </a:prstGeom>
        </p:spPr>
      </p:pic>
    </p:spTree>
    <p:extLst>
      <p:ext uri="{BB962C8B-B14F-4D97-AF65-F5344CB8AC3E}">
        <p14:creationId xmlns:p14="http://schemas.microsoft.com/office/powerpoint/2010/main" val="181667626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34A4BB46-C5D5-A94F-87F0-C1F71716A539}"/>
              </a:ext>
            </a:extLst>
          </p:cNvPr>
          <p:cNvSpPr>
            <a:spLocks noGrp="1"/>
          </p:cNvSpPr>
          <p:nvPr>
            <p:ph type="title"/>
          </p:nvPr>
        </p:nvSpPr>
        <p:spPr/>
        <p:txBody>
          <a:bodyPr/>
          <a:lstStyle/>
          <a:p>
            <a:r>
              <a:rPr lang="es-ES" dirty="0" err="1"/>
              <a:t>Tidy</a:t>
            </a:r>
            <a:r>
              <a:rPr lang="es-ES" dirty="0"/>
              <a:t> Data </a:t>
            </a:r>
            <a:r>
              <a:rPr lang="es-ES" dirty="0" err="1"/>
              <a:t>Structure</a:t>
            </a:r>
            <a:endParaRPr lang="es-ES" dirty="0"/>
          </a:p>
        </p:txBody>
      </p:sp>
      <p:sp>
        <p:nvSpPr>
          <p:cNvPr id="6" name="Marcador de contenido 5">
            <a:extLst>
              <a:ext uri="{FF2B5EF4-FFF2-40B4-BE49-F238E27FC236}">
                <a16:creationId xmlns:a16="http://schemas.microsoft.com/office/drawing/2014/main" id="{88556ABB-F393-3540-9324-450364A4AC88}"/>
              </a:ext>
            </a:extLst>
          </p:cNvPr>
          <p:cNvSpPr>
            <a:spLocks noGrp="1"/>
          </p:cNvSpPr>
          <p:nvPr>
            <p:ph idx="1"/>
          </p:nvPr>
        </p:nvSpPr>
        <p:spPr/>
        <p:txBody>
          <a:bodyPr anchor="ctr"/>
          <a:lstStyle/>
          <a:p>
            <a:endParaRPr lang="es-ES" dirty="0"/>
          </a:p>
          <a:p>
            <a:endParaRPr lang="es-ES" dirty="0"/>
          </a:p>
        </p:txBody>
      </p:sp>
      <p:sp>
        <p:nvSpPr>
          <p:cNvPr id="4" name="Marcador de número de diapositiva 3">
            <a:extLst>
              <a:ext uri="{FF2B5EF4-FFF2-40B4-BE49-F238E27FC236}">
                <a16:creationId xmlns:a16="http://schemas.microsoft.com/office/drawing/2014/main" id="{25F28392-E3C4-714F-9655-06B336EF7EEC}"/>
              </a:ext>
            </a:extLst>
          </p:cNvPr>
          <p:cNvSpPr>
            <a:spLocks noGrp="1"/>
          </p:cNvSpPr>
          <p:nvPr>
            <p:ph type="sldNum" sz="quarter" idx="12"/>
          </p:nvPr>
        </p:nvSpPr>
        <p:spPr/>
        <p:txBody>
          <a:bodyPr/>
          <a:lstStyle/>
          <a:p>
            <a:fld id="{B2A3306B-DF89-7241-AA4A-C5D414DE877E}" type="slidenum">
              <a:rPr lang="en-US" noProof="0" smtClean="0"/>
              <a:pPr/>
              <a:t>32</a:t>
            </a:fld>
            <a:endParaRPr lang="en-US" noProof="0"/>
          </a:p>
        </p:txBody>
      </p:sp>
      <p:pic>
        <p:nvPicPr>
          <p:cNvPr id="7" name="Gráfico 6" descr="Reproducir">
            <a:extLst>
              <a:ext uri="{FF2B5EF4-FFF2-40B4-BE49-F238E27FC236}">
                <a16:creationId xmlns:a16="http://schemas.microsoft.com/office/drawing/2014/main" id="{4B7BFACC-2B4C-7E44-8708-7736F72B59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213976" y="-1815354"/>
            <a:ext cx="1766048" cy="1766048"/>
          </a:xfrm>
          <a:prstGeom prst="rect">
            <a:avLst/>
          </a:prstGeom>
        </p:spPr>
      </p:pic>
      <p:pic>
        <p:nvPicPr>
          <p:cNvPr id="9" name="Gráfico 8" descr="Tabla">
            <a:extLst>
              <a:ext uri="{FF2B5EF4-FFF2-40B4-BE49-F238E27FC236}">
                <a16:creationId xmlns:a16="http://schemas.microsoft.com/office/drawing/2014/main" id="{5DF0F408-437B-4E4C-92B7-DA3DED08AF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3796" y="2739385"/>
            <a:ext cx="1379229" cy="1379229"/>
          </a:xfrm>
          <a:prstGeom prst="rect">
            <a:avLst/>
          </a:prstGeom>
        </p:spPr>
      </p:pic>
      <p:sp>
        <p:nvSpPr>
          <p:cNvPr id="2" name="CuadroTexto 1">
            <a:extLst>
              <a:ext uri="{FF2B5EF4-FFF2-40B4-BE49-F238E27FC236}">
                <a16:creationId xmlns:a16="http://schemas.microsoft.com/office/drawing/2014/main" id="{9F930585-4213-184F-9C1C-831BFECDF5A6}"/>
              </a:ext>
            </a:extLst>
          </p:cNvPr>
          <p:cNvSpPr txBox="1"/>
          <p:nvPr/>
        </p:nvSpPr>
        <p:spPr>
          <a:xfrm>
            <a:off x="2169460" y="1749791"/>
            <a:ext cx="3209364" cy="4247317"/>
          </a:xfrm>
          <a:prstGeom prst="rect">
            <a:avLst/>
          </a:prstGeom>
          <a:noFill/>
          <a:ln>
            <a:solidFill>
              <a:schemeClr val="tx1"/>
            </a:solidFill>
          </a:ln>
        </p:spPr>
        <p:txBody>
          <a:bodyPr wrap="square" rtlCol="0">
            <a:spAutoFit/>
          </a:bodyPr>
          <a:lstStyle/>
          <a:p>
            <a:pPr algn="just"/>
            <a:r>
              <a:rPr lang="es-ES" dirty="0" err="1">
                <a:latin typeface="Helvetica" pitchFamily="2" charset="0"/>
              </a:rPr>
              <a:t>It</a:t>
            </a:r>
            <a:r>
              <a:rPr lang="es-ES" dirty="0">
                <a:latin typeface="Helvetica" pitchFamily="2" charset="0"/>
              </a:rPr>
              <a:t> </a:t>
            </a:r>
            <a:r>
              <a:rPr lang="es-ES" dirty="0" err="1">
                <a:latin typeface="Helvetica" pitchFamily="2" charset="0"/>
              </a:rPr>
              <a:t>was</a:t>
            </a:r>
            <a:r>
              <a:rPr lang="es-ES" dirty="0">
                <a:latin typeface="Helvetica" pitchFamily="2" charset="0"/>
              </a:rPr>
              <a:t> </a:t>
            </a:r>
            <a:r>
              <a:rPr lang="es-ES" dirty="0" err="1">
                <a:latin typeface="Helvetica" pitchFamily="2" charset="0"/>
              </a:rPr>
              <a:t>the</a:t>
            </a:r>
            <a:r>
              <a:rPr lang="es-ES" dirty="0">
                <a:latin typeface="Helvetica" pitchFamily="2" charset="0"/>
              </a:rPr>
              <a:t> </a:t>
            </a:r>
            <a:r>
              <a:rPr lang="es-ES" dirty="0" err="1">
                <a:latin typeface="Helvetica" pitchFamily="2" charset="0"/>
              </a:rPr>
              <a:t>best</a:t>
            </a:r>
            <a:r>
              <a:rPr lang="es-ES" dirty="0">
                <a:latin typeface="Helvetica" pitchFamily="2" charset="0"/>
              </a:rPr>
              <a:t> of times, </a:t>
            </a:r>
            <a:r>
              <a:rPr lang="es-ES" dirty="0" err="1">
                <a:latin typeface="Helvetica" pitchFamily="2" charset="0"/>
              </a:rPr>
              <a:t>it</a:t>
            </a:r>
            <a:r>
              <a:rPr lang="es-ES" dirty="0">
                <a:latin typeface="Helvetica" pitchFamily="2" charset="0"/>
              </a:rPr>
              <a:t> </a:t>
            </a:r>
            <a:r>
              <a:rPr lang="es-ES" dirty="0" err="1">
                <a:latin typeface="Helvetica" pitchFamily="2" charset="0"/>
              </a:rPr>
              <a:t>was</a:t>
            </a:r>
            <a:r>
              <a:rPr lang="es-ES" dirty="0">
                <a:latin typeface="Helvetica" pitchFamily="2" charset="0"/>
              </a:rPr>
              <a:t> </a:t>
            </a:r>
            <a:r>
              <a:rPr lang="es-ES" dirty="0" err="1">
                <a:latin typeface="Helvetica" pitchFamily="2" charset="0"/>
              </a:rPr>
              <a:t>the</a:t>
            </a:r>
            <a:r>
              <a:rPr lang="es-ES" dirty="0">
                <a:latin typeface="Helvetica" pitchFamily="2" charset="0"/>
              </a:rPr>
              <a:t> </a:t>
            </a:r>
            <a:r>
              <a:rPr lang="es-ES" dirty="0" err="1">
                <a:latin typeface="Helvetica" pitchFamily="2" charset="0"/>
              </a:rPr>
              <a:t>worst</a:t>
            </a:r>
            <a:r>
              <a:rPr lang="es-ES" dirty="0">
                <a:latin typeface="Helvetica" pitchFamily="2" charset="0"/>
              </a:rPr>
              <a:t> of times, </a:t>
            </a:r>
            <a:r>
              <a:rPr lang="es-ES" dirty="0" err="1">
                <a:latin typeface="Helvetica" pitchFamily="2" charset="0"/>
              </a:rPr>
              <a:t>it</a:t>
            </a:r>
            <a:r>
              <a:rPr lang="es-ES" dirty="0">
                <a:latin typeface="Helvetica" pitchFamily="2" charset="0"/>
              </a:rPr>
              <a:t> </a:t>
            </a:r>
            <a:r>
              <a:rPr lang="es-ES" dirty="0" err="1">
                <a:latin typeface="Helvetica" pitchFamily="2" charset="0"/>
              </a:rPr>
              <a:t>was</a:t>
            </a:r>
            <a:r>
              <a:rPr lang="es-ES" dirty="0">
                <a:latin typeface="Helvetica" pitchFamily="2" charset="0"/>
              </a:rPr>
              <a:t> </a:t>
            </a:r>
            <a:r>
              <a:rPr lang="es-ES" dirty="0" err="1">
                <a:latin typeface="Helvetica" pitchFamily="2" charset="0"/>
              </a:rPr>
              <a:t>the</a:t>
            </a:r>
            <a:r>
              <a:rPr lang="es-ES" dirty="0">
                <a:latin typeface="Helvetica" pitchFamily="2" charset="0"/>
              </a:rPr>
              <a:t> </a:t>
            </a:r>
            <a:r>
              <a:rPr lang="es-ES" dirty="0" err="1">
                <a:latin typeface="Helvetica" pitchFamily="2" charset="0"/>
              </a:rPr>
              <a:t>age</a:t>
            </a:r>
            <a:r>
              <a:rPr lang="es-ES" dirty="0">
                <a:latin typeface="Helvetica" pitchFamily="2" charset="0"/>
              </a:rPr>
              <a:t> of </a:t>
            </a:r>
            <a:r>
              <a:rPr lang="es-ES" dirty="0" err="1">
                <a:latin typeface="Helvetica" pitchFamily="2" charset="0"/>
              </a:rPr>
              <a:t>wisdom</a:t>
            </a:r>
            <a:r>
              <a:rPr lang="es-ES" dirty="0">
                <a:latin typeface="Helvetica" pitchFamily="2" charset="0"/>
              </a:rPr>
              <a:t>, </a:t>
            </a:r>
            <a:r>
              <a:rPr lang="es-ES" dirty="0" err="1">
                <a:latin typeface="Helvetica" pitchFamily="2" charset="0"/>
              </a:rPr>
              <a:t>it</a:t>
            </a:r>
            <a:r>
              <a:rPr lang="es-ES" dirty="0">
                <a:latin typeface="Helvetica" pitchFamily="2" charset="0"/>
              </a:rPr>
              <a:t> </a:t>
            </a:r>
            <a:r>
              <a:rPr lang="es-ES" dirty="0" err="1">
                <a:latin typeface="Helvetica" pitchFamily="2" charset="0"/>
              </a:rPr>
              <a:t>was</a:t>
            </a:r>
            <a:r>
              <a:rPr lang="es-ES" dirty="0">
                <a:latin typeface="Helvetica" pitchFamily="2" charset="0"/>
              </a:rPr>
              <a:t> </a:t>
            </a:r>
            <a:r>
              <a:rPr lang="es-ES" dirty="0" err="1">
                <a:latin typeface="Helvetica" pitchFamily="2" charset="0"/>
              </a:rPr>
              <a:t>the</a:t>
            </a:r>
            <a:r>
              <a:rPr lang="es-ES" dirty="0">
                <a:latin typeface="Helvetica" pitchFamily="2" charset="0"/>
              </a:rPr>
              <a:t> </a:t>
            </a:r>
            <a:r>
              <a:rPr lang="es-ES" dirty="0" err="1">
                <a:latin typeface="Helvetica" pitchFamily="2" charset="0"/>
              </a:rPr>
              <a:t>age</a:t>
            </a:r>
            <a:r>
              <a:rPr lang="es-ES" dirty="0">
                <a:latin typeface="Helvetica" pitchFamily="2" charset="0"/>
              </a:rPr>
              <a:t> of </a:t>
            </a:r>
            <a:r>
              <a:rPr lang="es-ES" dirty="0" err="1">
                <a:latin typeface="Helvetica" pitchFamily="2" charset="0"/>
              </a:rPr>
              <a:t>foolishness</a:t>
            </a:r>
            <a:r>
              <a:rPr lang="es-ES" dirty="0">
                <a:latin typeface="Helvetica" pitchFamily="2" charset="0"/>
              </a:rPr>
              <a:t>, </a:t>
            </a:r>
            <a:r>
              <a:rPr lang="es-ES" dirty="0" err="1">
                <a:latin typeface="Helvetica" pitchFamily="2" charset="0"/>
              </a:rPr>
              <a:t>it</a:t>
            </a:r>
            <a:r>
              <a:rPr lang="es-ES" dirty="0">
                <a:latin typeface="Helvetica" pitchFamily="2" charset="0"/>
              </a:rPr>
              <a:t> </a:t>
            </a:r>
            <a:r>
              <a:rPr lang="es-ES" dirty="0" err="1">
                <a:latin typeface="Helvetica" pitchFamily="2" charset="0"/>
              </a:rPr>
              <a:t>was</a:t>
            </a:r>
            <a:r>
              <a:rPr lang="es-ES" dirty="0">
                <a:latin typeface="Helvetica" pitchFamily="2" charset="0"/>
              </a:rPr>
              <a:t> </a:t>
            </a:r>
            <a:r>
              <a:rPr lang="es-ES" dirty="0" err="1">
                <a:latin typeface="Helvetica" pitchFamily="2" charset="0"/>
              </a:rPr>
              <a:t>the</a:t>
            </a:r>
            <a:r>
              <a:rPr lang="es-ES" dirty="0">
                <a:latin typeface="Helvetica" pitchFamily="2" charset="0"/>
              </a:rPr>
              <a:t> </a:t>
            </a:r>
            <a:r>
              <a:rPr lang="es-ES" dirty="0" err="1">
                <a:latin typeface="Helvetica" pitchFamily="2" charset="0"/>
              </a:rPr>
              <a:t>epoch</a:t>
            </a:r>
            <a:r>
              <a:rPr lang="es-ES" dirty="0">
                <a:latin typeface="Helvetica" pitchFamily="2" charset="0"/>
              </a:rPr>
              <a:t> of </a:t>
            </a:r>
            <a:r>
              <a:rPr lang="es-ES" dirty="0" err="1">
                <a:latin typeface="Helvetica" pitchFamily="2" charset="0"/>
              </a:rPr>
              <a:t>belief</a:t>
            </a:r>
            <a:r>
              <a:rPr lang="es-ES" dirty="0">
                <a:latin typeface="Helvetica" pitchFamily="2" charset="0"/>
              </a:rPr>
              <a:t>, </a:t>
            </a:r>
            <a:r>
              <a:rPr lang="es-ES" dirty="0" err="1">
                <a:latin typeface="Helvetica" pitchFamily="2" charset="0"/>
              </a:rPr>
              <a:t>it</a:t>
            </a:r>
            <a:r>
              <a:rPr lang="es-ES" dirty="0">
                <a:latin typeface="Helvetica" pitchFamily="2" charset="0"/>
              </a:rPr>
              <a:t> </a:t>
            </a:r>
            <a:r>
              <a:rPr lang="es-ES" dirty="0" err="1">
                <a:latin typeface="Helvetica" pitchFamily="2" charset="0"/>
              </a:rPr>
              <a:t>was</a:t>
            </a:r>
            <a:r>
              <a:rPr lang="es-ES" dirty="0">
                <a:latin typeface="Helvetica" pitchFamily="2" charset="0"/>
              </a:rPr>
              <a:t> </a:t>
            </a:r>
            <a:r>
              <a:rPr lang="es-ES" dirty="0" err="1">
                <a:latin typeface="Helvetica" pitchFamily="2" charset="0"/>
              </a:rPr>
              <a:t>the</a:t>
            </a:r>
            <a:r>
              <a:rPr lang="es-ES" dirty="0">
                <a:latin typeface="Helvetica" pitchFamily="2" charset="0"/>
              </a:rPr>
              <a:t> </a:t>
            </a:r>
            <a:r>
              <a:rPr lang="es-ES" dirty="0" err="1">
                <a:latin typeface="Helvetica" pitchFamily="2" charset="0"/>
              </a:rPr>
              <a:t>epoch</a:t>
            </a:r>
            <a:r>
              <a:rPr lang="es-ES" dirty="0">
                <a:latin typeface="Helvetica" pitchFamily="2" charset="0"/>
              </a:rPr>
              <a:t> of </a:t>
            </a:r>
            <a:r>
              <a:rPr lang="es-ES" dirty="0" err="1">
                <a:latin typeface="Helvetica" pitchFamily="2" charset="0"/>
              </a:rPr>
              <a:t>incredulity</a:t>
            </a:r>
            <a:r>
              <a:rPr lang="es-ES" dirty="0">
                <a:latin typeface="Helvetica" pitchFamily="2" charset="0"/>
              </a:rPr>
              <a:t>, </a:t>
            </a:r>
            <a:r>
              <a:rPr lang="es-ES" dirty="0" err="1">
                <a:latin typeface="Helvetica" pitchFamily="2" charset="0"/>
              </a:rPr>
              <a:t>it</a:t>
            </a:r>
            <a:r>
              <a:rPr lang="es-ES" dirty="0">
                <a:latin typeface="Helvetica" pitchFamily="2" charset="0"/>
              </a:rPr>
              <a:t> </a:t>
            </a:r>
            <a:r>
              <a:rPr lang="es-ES" dirty="0" err="1">
                <a:latin typeface="Helvetica" pitchFamily="2" charset="0"/>
              </a:rPr>
              <a:t>was</a:t>
            </a:r>
            <a:r>
              <a:rPr lang="es-ES" dirty="0">
                <a:latin typeface="Helvetica" pitchFamily="2" charset="0"/>
              </a:rPr>
              <a:t> </a:t>
            </a:r>
            <a:r>
              <a:rPr lang="es-ES" dirty="0" err="1">
                <a:latin typeface="Helvetica" pitchFamily="2" charset="0"/>
              </a:rPr>
              <a:t>the</a:t>
            </a:r>
            <a:r>
              <a:rPr lang="es-ES" dirty="0">
                <a:latin typeface="Helvetica" pitchFamily="2" charset="0"/>
              </a:rPr>
              <a:t> </a:t>
            </a:r>
            <a:r>
              <a:rPr lang="es-ES" dirty="0" err="1">
                <a:latin typeface="Helvetica" pitchFamily="2" charset="0"/>
              </a:rPr>
              <a:t>season</a:t>
            </a:r>
            <a:r>
              <a:rPr lang="es-ES" dirty="0">
                <a:latin typeface="Helvetica" pitchFamily="2" charset="0"/>
              </a:rPr>
              <a:t> of Light, </a:t>
            </a:r>
            <a:r>
              <a:rPr lang="es-ES" dirty="0" err="1">
                <a:latin typeface="Helvetica" pitchFamily="2" charset="0"/>
              </a:rPr>
              <a:t>it</a:t>
            </a:r>
            <a:r>
              <a:rPr lang="es-ES" dirty="0">
                <a:latin typeface="Helvetica" pitchFamily="2" charset="0"/>
              </a:rPr>
              <a:t> </a:t>
            </a:r>
            <a:r>
              <a:rPr lang="es-ES" dirty="0" err="1">
                <a:latin typeface="Helvetica" pitchFamily="2" charset="0"/>
              </a:rPr>
              <a:t>was</a:t>
            </a:r>
            <a:r>
              <a:rPr lang="es-ES" dirty="0">
                <a:latin typeface="Helvetica" pitchFamily="2" charset="0"/>
              </a:rPr>
              <a:t> </a:t>
            </a:r>
            <a:r>
              <a:rPr lang="es-ES" dirty="0" err="1">
                <a:latin typeface="Helvetica" pitchFamily="2" charset="0"/>
              </a:rPr>
              <a:t>the</a:t>
            </a:r>
            <a:r>
              <a:rPr lang="es-ES" dirty="0">
                <a:latin typeface="Helvetica" pitchFamily="2" charset="0"/>
              </a:rPr>
              <a:t> </a:t>
            </a:r>
            <a:r>
              <a:rPr lang="es-ES" dirty="0" err="1">
                <a:latin typeface="Helvetica" pitchFamily="2" charset="0"/>
              </a:rPr>
              <a:t>season</a:t>
            </a:r>
            <a:r>
              <a:rPr lang="es-ES" dirty="0">
                <a:latin typeface="Helvetica" pitchFamily="2" charset="0"/>
              </a:rPr>
              <a:t> of </a:t>
            </a:r>
            <a:r>
              <a:rPr lang="es-ES" dirty="0" err="1">
                <a:latin typeface="Helvetica" pitchFamily="2" charset="0"/>
              </a:rPr>
              <a:t>Darkness</a:t>
            </a:r>
            <a:r>
              <a:rPr lang="es-ES" dirty="0">
                <a:latin typeface="Helvetica" pitchFamily="2" charset="0"/>
              </a:rPr>
              <a:t>, </a:t>
            </a:r>
            <a:r>
              <a:rPr lang="es-ES" dirty="0" err="1">
                <a:latin typeface="Helvetica" pitchFamily="2" charset="0"/>
              </a:rPr>
              <a:t>it</a:t>
            </a:r>
            <a:r>
              <a:rPr lang="es-ES" dirty="0">
                <a:latin typeface="Helvetica" pitchFamily="2" charset="0"/>
              </a:rPr>
              <a:t> </a:t>
            </a:r>
            <a:r>
              <a:rPr lang="es-ES" dirty="0" err="1">
                <a:latin typeface="Helvetica" pitchFamily="2" charset="0"/>
              </a:rPr>
              <a:t>was</a:t>
            </a:r>
            <a:r>
              <a:rPr lang="es-ES" dirty="0">
                <a:latin typeface="Helvetica" pitchFamily="2" charset="0"/>
              </a:rPr>
              <a:t> </a:t>
            </a:r>
            <a:r>
              <a:rPr lang="es-ES" dirty="0" err="1">
                <a:latin typeface="Helvetica" pitchFamily="2" charset="0"/>
              </a:rPr>
              <a:t>the</a:t>
            </a:r>
            <a:r>
              <a:rPr lang="es-ES" dirty="0">
                <a:latin typeface="Helvetica" pitchFamily="2" charset="0"/>
              </a:rPr>
              <a:t> </a:t>
            </a:r>
            <a:r>
              <a:rPr lang="es-ES" dirty="0" err="1">
                <a:latin typeface="Helvetica" pitchFamily="2" charset="0"/>
              </a:rPr>
              <a:t>spring</a:t>
            </a:r>
            <a:r>
              <a:rPr lang="es-ES" dirty="0">
                <a:latin typeface="Helvetica" pitchFamily="2" charset="0"/>
              </a:rPr>
              <a:t> of hope, </a:t>
            </a:r>
            <a:r>
              <a:rPr lang="es-ES" dirty="0" err="1">
                <a:latin typeface="Helvetica" pitchFamily="2" charset="0"/>
              </a:rPr>
              <a:t>it</a:t>
            </a:r>
            <a:r>
              <a:rPr lang="es-ES" dirty="0">
                <a:latin typeface="Helvetica" pitchFamily="2" charset="0"/>
              </a:rPr>
              <a:t> </a:t>
            </a:r>
            <a:r>
              <a:rPr lang="es-ES" dirty="0" err="1">
                <a:latin typeface="Helvetica" pitchFamily="2" charset="0"/>
              </a:rPr>
              <a:t>was</a:t>
            </a:r>
            <a:r>
              <a:rPr lang="es-ES" dirty="0">
                <a:latin typeface="Helvetica" pitchFamily="2" charset="0"/>
              </a:rPr>
              <a:t> </a:t>
            </a:r>
            <a:r>
              <a:rPr lang="es-ES" dirty="0" err="1">
                <a:latin typeface="Helvetica" pitchFamily="2" charset="0"/>
              </a:rPr>
              <a:t>the</a:t>
            </a:r>
            <a:r>
              <a:rPr lang="es-ES" dirty="0">
                <a:latin typeface="Helvetica" pitchFamily="2" charset="0"/>
              </a:rPr>
              <a:t> </a:t>
            </a:r>
            <a:r>
              <a:rPr lang="es-ES" dirty="0" err="1">
                <a:latin typeface="Helvetica" pitchFamily="2" charset="0"/>
              </a:rPr>
              <a:t>winter</a:t>
            </a:r>
            <a:r>
              <a:rPr lang="es-ES" dirty="0">
                <a:latin typeface="Helvetica" pitchFamily="2" charset="0"/>
              </a:rPr>
              <a:t> of </a:t>
            </a:r>
            <a:r>
              <a:rPr lang="es-ES" dirty="0" err="1">
                <a:latin typeface="Helvetica" pitchFamily="2" charset="0"/>
              </a:rPr>
              <a:t>despair</a:t>
            </a:r>
            <a:r>
              <a:rPr lang="es-ES" dirty="0">
                <a:latin typeface="Helvetica" pitchFamily="2" charset="0"/>
              </a:rPr>
              <a:t>, </a:t>
            </a:r>
            <a:r>
              <a:rPr lang="es-ES" dirty="0" err="1">
                <a:latin typeface="Helvetica" pitchFamily="2" charset="0"/>
              </a:rPr>
              <a:t>we</a:t>
            </a:r>
            <a:r>
              <a:rPr lang="es-ES" dirty="0">
                <a:latin typeface="Helvetica" pitchFamily="2" charset="0"/>
              </a:rPr>
              <a:t> </a:t>
            </a:r>
            <a:r>
              <a:rPr lang="es-ES" dirty="0" err="1">
                <a:latin typeface="Helvetica" pitchFamily="2" charset="0"/>
              </a:rPr>
              <a:t>had</a:t>
            </a:r>
            <a:r>
              <a:rPr lang="es-ES" dirty="0">
                <a:latin typeface="Helvetica" pitchFamily="2" charset="0"/>
              </a:rPr>
              <a:t> </a:t>
            </a:r>
            <a:r>
              <a:rPr lang="es-ES" dirty="0" err="1">
                <a:latin typeface="Helvetica" pitchFamily="2" charset="0"/>
              </a:rPr>
              <a:t>everything</a:t>
            </a:r>
            <a:r>
              <a:rPr lang="es-ES" dirty="0">
                <a:latin typeface="Helvetica" pitchFamily="2" charset="0"/>
              </a:rPr>
              <a:t> </a:t>
            </a:r>
            <a:r>
              <a:rPr lang="es-ES" dirty="0" err="1">
                <a:latin typeface="Helvetica" pitchFamily="2" charset="0"/>
              </a:rPr>
              <a:t>before</a:t>
            </a:r>
            <a:r>
              <a:rPr lang="es-ES" dirty="0">
                <a:latin typeface="Helvetica" pitchFamily="2" charset="0"/>
              </a:rPr>
              <a:t> </a:t>
            </a:r>
            <a:r>
              <a:rPr lang="es-ES" dirty="0" err="1">
                <a:latin typeface="Helvetica" pitchFamily="2" charset="0"/>
              </a:rPr>
              <a:t>us</a:t>
            </a:r>
            <a:r>
              <a:rPr lang="es-ES" dirty="0">
                <a:latin typeface="Helvetica" pitchFamily="2" charset="0"/>
              </a:rPr>
              <a:t>, </a:t>
            </a:r>
            <a:r>
              <a:rPr lang="es-ES" dirty="0" err="1">
                <a:latin typeface="Helvetica" pitchFamily="2" charset="0"/>
              </a:rPr>
              <a:t>we</a:t>
            </a:r>
            <a:r>
              <a:rPr lang="es-ES" dirty="0">
                <a:latin typeface="Helvetica" pitchFamily="2" charset="0"/>
              </a:rPr>
              <a:t> </a:t>
            </a:r>
            <a:r>
              <a:rPr lang="es-ES" dirty="0" err="1">
                <a:latin typeface="Helvetica" pitchFamily="2" charset="0"/>
              </a:rPr>
              <a:t>had</a:t>
            </a:r>
            <a:r>
              <a:rPr lang="es-ES" dirty="0">
                <a:latin typeface="Helvetica" pitchFamily="2" charset="0"/>
              </a:rPr>
              <a:t> </a:t>
            </a:r>
            <a:r>
              <a:rPr lang="es-ES" dirty="0" err="1">
                <a:latin typeface="Helvetica" pitchFamily="2" charset="0"/>
              </a:rPr>
              <a:t>nothing</a:t>
            </a:r>
            <a:r>
              <a:rPr lang="es-ES" dirty="0">
                <a:latin typeface="Helvetica" pitchFamily="2" charset="0"/>
              </a:rPr>
              <a:t> </a:t>
            </a:r>
            <a:r>
              <a:rPr lang="es-ES" dirty="0" err="1">
                <a:latin typeface="Helvetica" pitchFamily="2" charset="0"/>
              </a:rPr>
              <a:t>before</a:t>
            </a:r>
            <a:r>
              <a:rPr lang="es-ES" dirty="0">
                <a:latin typeface="Helvetica" pitchFamily="2" charset="0"/>
              </a:rPr>
              <a:t> </a:t>
            </a:r>
            <a:r>
              <a:rPr lang="es-ES" dirty="0" err="1">
                <a:latin typeface="Helvetica" pitchFamily="2" charset="0"/>
              </a:rPr>
              <a:t>us</a:t>
            </a:r>
            <a:r>
              <a:rPr lang="es-ES" dirty="0">
                <a:latin typeface="Helvetica" pitchFamily="2" charset="0"/>
              </a:rPr>
              <a:t>, </a:t>
            </a:r>
            <a:r>
              <a:rPr lang="es-ES" dirty="0" err="1">
                <a:latin typeface="Helvetica" pitchFamily="2" charset="0"/>
              </a:rPr>
              <a:t>we</a:t>
            </a:r>
            <a:r>
              <a:rPr lang="es-ES" dirty="0">
                <a:latin typeface="Helvetica" pitchFamily="2" charset="0"/>
              </a:rPr>
              <a:t> </a:t>
            </a:r>
            <a:r>
              <a:rPr lang="es-ES" dirty="0" err="1">
                <a:latin typeface="Helvetica" pitchFamily="2" charset="0"/>
              </a:rPr>
              <a:t>were</a:t>
            </a:r>
            <a:r>
              <a:rPr lang="es-ES" dirty="0">
                <a:latin typeface="Helvetica" pitchFamily="2" charset="0"/>
              </a:rPr>
              <a:t> </a:t>
            </a:r>
            <a:r>
              <a:rPr lang="es-ES" dirty="0" err="1">
                <a:latin typeface="Helvetica" pitchFamily="2" charset="0"/>
              </a:rPr>
              <a:t>all</a:t>
            </a:r>
            <a:r>
              <a:rPr lang="es-ES" dirty="0">
                <a:latin typeface="Helvetica" pitchFamily="2" charset="0"/>
              </a:rPr>
              <a:t> </a:t>
            </a:r>
            <a:r>
              <a:rPr lang="es-ES" dirty="0" err="1">
                <a:latin typeface="Helvetica" pitchFamily="2" charset="0"/>
              </a:rPr>
              <a:t>going</a:t>
            </a:r>
            <a:r>
              <a:rPr lang="es-ES" dirty="0">
                <a:latin typeface="Helvetica" pitchFamily="2" charset="0"/>
              </a:rPr>
              <a:t> </a:t>
            </a:r>
            <a:r>
              <a:rPr lang="es-ES" dirty="0" err="1">
                <a:latin typeface="Helvetica" pitchFamily="2" charset="0"/>
              </a:rPr>
              <a:t>direct</a:t>
            </a:r>
            <a:r>
              <a:rPr lang="es-ES" dirty="0">
                <a:latin typeface="Helvetica" pitchFamily="2" charset="0"/>
              </a:rPr>
              <a:t> to </a:t>
            </a:r>
            <a:r>
              <a:rPr lang="es-ES" dirty="0" err="1">
                <a:latin typeface="Helvetica" pitchFamily="2" charset="0"/>
              </a:rPr>
              <a:t>Heaven</a:t>
            </a:r>
            <a:r>
              <a:rPr lang="es-ES" dirty="0">
                <a:latin typeface="Helvetica" pitchFamily="2" charset="0"/>
              </a:rPr>
              <a:t>, </a:t>
            </a:r>
            <a:r>
              <a:rPr lang="es-ES" dirty="0" err="1">
                <a:latin typeface="Helvetica" pitchFamily="2" charset="0"/>
              </a:rPr>
              <a:t>we</a:t>
            </a:r>
            <a:r>
              <a:rPr lang="es-ES" dirty="0">
                <a:latin typeface="Helvetica" pitchFamily="2" charset="0"/>
              </a:rPr>
              <a:t> </a:t>
            </a:r>
            <a:r>
              <a:rPr lang="es-ES" dirty="0" err="1">
                <a:latin typeface="Helvetica" pitchFamily="2" charset="0"/>
              </a:rPr>
              <a:t>were</a:t>
            </a:r>
            <a:r>
              <a:rPr lang="es-ES" dirty="0">
                <a:latin typeface="Helvetica" pitchFamily="2" charset="0"/>
              </a:rPr>
              <a:t> </a:t>
            </a:r>
            <a:r>
              <a:rPr lang="es-ES" dirty="0" err="1">
                <a:latin typeface="Helvetica" pitchFamily="2" charset="0"/>
              </a:rPr>
              <a:t>all</a:t>
            </a:r>
            <a:r>
              <a:rPr lang="es-ES" dirty="0">
                <a:latin typeface="Helvetica" pitchFamily="2" charset="0"/>
              </a:rPr>
              <a:t> </a:t>
            </a:r>
            <a:r>
              <a:rPr lang="es-ES" dirty="0" err="1">
                <a:latin typeface="Helvetica" pitchFamily="2" charset="0"/>
              </a:rPr>
              <a:t>going</a:t>
            </a:r>
            <a:r>
              <a:rPr lang="es-ES" dirty="0">
                <a:latin typeface="Helvetica" pitchFamily="2" charset="0"/>
              </a:rPr>
              <a:t> </a:t>
            </a:r>
            <a:r>
              <a:rPr lang="es-ES" dirty="0" err="1">
                <a:latin typeface="Helvetica" pitchFamily="2" charset="0"/>
              </a:rPr>
              <a:t>direct</a:t>
            </a:r>
            <a:r>
              <a:rPr lang="es-ES" dirty="0">
                <a:latin typeface="Helvetica" pitchFamily="2" charset="0"/>
              </a:rPr>
              <a:t> </a:t>
            </a:r>
            <a:r>
              <a:rPr lang="es-ES" dirty="0" err="1">
                <a:latin typeface="Helvetica" pitchFamily="2" charset="0"/>
              </a:rPr>
              <a:t>the</a:t>
            </a:r>
            <a:r>
              <a:rPr lang="es-ES" dirty="0">
                <a:latin typeface="Helvetica" pitchFamily="2" charset="0"/>
              </a:rPr>
              <a:t> </a:t>
            </a:r>
            <a:r>
              <a:rPr lang="es-ES" dirty="0" err="1">
                <a:latin typeface="Helvetica" pitchFamily="2" charset="0"/>
              </a:rPr>
              <a:t>other</a:t>
            </a:r>
            <a:r>
              <a:rPr lang="es-ES" dirty="0">
                <a:latin typeface="Helvetica" pitchFamily="2" charset="0"/>
              </a:rPr>
              <a:t> </a:t>
            </a:r>
            <a:r>
              <a:rPr lang="es-ES" dirty="0" err="1">
                <a:latin typeface="Helvetica" pitchFamily="2" charset="0"/>
              </a:rPr>
              <a:t>way</a:t>
            </a:r>
            <a:endParaRPr lang="es-ES" dirty="0">
              <a:latin typeface="Helvetica" pitchFamily="2" charset="0"/>
            </a:endParaRPr>
          </a:p>
        </p:txBody>
      </p:sp>
      <p:graphicFrame>
        <p:nvGraphicFramePr>
          <p:cNvPr id="3" name="Tabla 2">
            <a:extLst>
              <a:ext uri="{FF2B5EF4-FFF2-40B4-BE49-F238E27FC236}">
                <a16:creationId xmlns:a16="http://schemas.microsoft.com/office/drawing/2014/main" id="{F7C7E604-46C6-014E-A924-B790F5A4C683}"/>
              </a:ext>
            </a:extLst>
          </p:cNvPr>
          <p:cNvGraphicFramePr>
            <a:graphicFrameLocks noGrp="1"/>
          </p:cNvGraphicFramePr>
          <p:nvPr>
            <p:extLst>
              <p:ext uri="{D42A27DB-BD31-4B8C-83A1-F6EECF244321}">
                <p14:modId xmlns:p14="http://schemas.microsoft.com/office/powerpoint/2010/main" val="580242745"/>
              </p:ext>
            </p:extLst>
          </p:nvPr>
        </p:nvGraphicFramePr>
        <p:xfrm>
          <a:off x="7054850" y="1907708"/>
          <a:ext cx="825500" cy="4089400"/>
        </p:xfrm>
        <a:graphic>
          <a:graphicData uri="http://schemas.openxmlformats.org/drawingml/2006/table">
            <a:tbl>
              <a:tblPr firstRow="1" bandRow="1">
                <a:tableStyleId>{21E4AEA4-8DFA-4A89-87EB-49C32662AFE0}</a:tableStyleId>
              </a:tblPr>
              <a:tblGrid>
                <a:gridCol w="825500">
                  <a:extLst>
                    <a:ext uri="{9D8B030D-6E8A-4147-A177-3AD203B41FA5}">
                      <a16:colId xmlns:a16="http://schemas.microsoft.com/office/drawing/2014/main" val="123505639"/>
                    </a:ext>
                  </a:extLst>
                </a:gridCol>
              </a:tblGrid>
              <a:tr h="292100">
                <a:tc>
                  <a:txBody>
                    <a:bodyPr/>
                    <a:lstStyle/>
                    <a:p>
                      <a:pPr algn="ctr" rtl="0" fontAlgn="ctr"/>
                      <a:r>
                        <a:rPr lang="es-ES" sz="1800" b="0" u="none" strike="noStrike" dirty="0" err="1">
                          <a:solidFill>
                            <a:schemeClr val="bg1"/>
                          </a:solidFill>
                          <a:effectLst/>
                        </a:rPr>
                        <a:t>Token</a:t>
                      </a:r>
                      <a:endParaRPr lang="es-ES" sz="1800" b="0" i="0" u="none" strike="noStrike" dirty="0">
                        <a:solidFill>
                          <a:schemeClr val="bg1"/>
                        </a:solidFill>
                        <a:effectLst/>
                        <a:latin typeface="Helvetica" pitchFamily="2" charset="0"/>
                      </a:endParaRPr>
                    </a:p>
                  </a:txBody>
                  <a:tcPr marL="9525" marR="9525" marT="9525" marB="0" anchor="ctr"/>
                </a:tc>
                <a:extLst>
                  <a:ext uri="{0D108BD9-81ED-4DB2-BD59-A6C34878D82A}">
                    <a16:rowId xmlns:a16="http://schemas.microsoft.com/office/drawing/2014/main" val="2779886635"/>
                  </a:ext>
                </a:extLst>
              </a:tr>
              <a:tr h="292100">
                <a:tc>
                  <a:txBody>
                    <a:bodyPr/>
                    <a:lstStyle/>
                    <a:p>
                      <a:pPr algn="ctr" rtl="0" fontAlgn="ctr"/>
                      <a:r>
                        <a:rPr lang="es-ES" sz="1800" u="none" strike="noStrike" dirty="0" err="1">
                          <a:effectLst/>
                        </a:rPr>
                        <a:t>It</a:t>
                      </a:r>
                      <a:r>
                        <a:rPr lang="es-ES" sz="1800" u="none" strike="noStrike" dirty="0">
                          <a:effectLst/>
                        </a:rPr>
                        <a:t> </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3835426530"/>
                  </a:ext>
                </a:extLst>
              </a:tr>
              <a:tr h="292100">
                <a:tc>
                  <a:txBody>
                    <a:bodyPr/>
                    <a:lstStyle/>
                    <a:p>
                      <a:pPr algn="ctr" rtl="0" fontAlgn="ctr"/>
                      <a:r>
                        <a:rPr lang="es-ES" sz="1800" u="none" strike="noStrike" dirty="0" err="1">
                          <a:effectLst/>
                        </a:rPr>
                        <a:t>was</a:t>
                      </a:r>
                      <a:r>
                        <a:rPr lang="es-ES" sz="1800" u="none" strike="noStrike" dirty="0">
                          <a:effectLst/>
                        </a:rPr>
                        <a:t> </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1226453829"/>
                  </a:ext>
                </a:extLst>
              </a:tr>
              <a:tr h="292100">
                <a:tc>
                  <a:txBody>
                    <a:bodyPr/>
                    <a:lstStyle/>
                    <a:p>
                      <a:pPr algn="ctr" rtl="0" fontAlgn="ctr"/>
                      <a:r>
                        <a:rPr lang="es-ES" sz="1800" u="none" strike="noStrike">
                          <a:effectLst/>
                        </a:rPr>
                        <a:t>the </a:t>
                      </a:r>
                      <a:endParaRPr lang="es-ES" sz="1800" b="0" i="0" u="none" strike="noStrike">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306015402"/>
                  </a:ext>
                </a:extLst>
              </a:tr>
              <a:tr h="292100">
                <a:tc>
                  <a:txBody>
                    <a:bodyPr/>
                    <a:lstStyle/>
                    <a:p>
                      <a:pPr algn="ctr" rtl="0" fontAlgn="ctr"/>
                      <a:r>
                        <a:rPr lang="es-ES" sz="1800" u="none" strike="noStrike" dirty="0" err="1">
                          <a:effectLst/>
                        </a:rPr>
                        <a:t>best</a:t>
                      </a:r>
                      <a:r>
                        <a:rPr lang="es-ES" sz="1800" u="none" strike="noStrike" dirty="0">
                          <a:effectLst/>
                        </a:rPr>
                        <a:t> </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4247420029"/>
                  </a:ext>
                </a:extLst>
              </a:tr>
              <a:tr h="292100">
                <a:tc>
                  <a:txBody>
                    <a:bodyPr/>
                    <a:lstStyle/>
                    <a:p>
                      <a:pPr algn="ctr" rtl="0" fontAlgn="ctr"/>
                      <a:r>
                        <a:rPr lang="es-ES" sz="1800" u="none" strike="noStrike">
                          <a:effectLst/>
                        </a:rPr>
                        <a:t>of </a:t>
                      </a:r>
                      <a:endParaRPr lang="es-ES" sz="1800" b="0" i="0" u="none" strike="noStrike">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1540902514"/>
                  </a:ext>
                </a:extLst>
              </a:tr>
              <a:tr h="292100">
                <a:tc>
                  <a:txBody>
                    <a:bodyPr/>
                    <a:lstStyle/>
                    <a:p>
                      <a:pPr algn="ctr" rtl="0" fontAlgn="ctr"/>
                      <a:r>
                        <a:rPr lang="es-ES" sz="1800" u="none" strike="noStrike">
                          <a:effectLst/>
                        </a:rPr>
                        <a:t>times </a:t>
                      </a:r>
                      <a:endParaRPr lang="es-ES" sz="1800" b="0" i="0" u="none" strike="noStrike">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3098094680"/>
                  </a:ext>
                </a:extLst>
              </a:tr>
              <a:tr h="292100">
                <a:tc>
                  <a:txBody>
                    <a:bodyPr/>
                    <a:lstStyle/>
                    <a:p>
                      <a:pPr algn="ctr" rtl="0" fontAlgn="ctr"/>
                      <a:r>
                        <a:rPr lang="es-ES" sz="1800" u="none" strike="noStrike">
                          <a:effectLst/>
                        </a:rPr>
                        <a:t>it </a:t>
                      </a:r>
                      <a:endParaRPr lang="es-ES" sz="1800" b="0" i="0" u="none" strike="noStrike">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1869152947"/>
                  </a:ext>
                </a:extLst>
              </a:tr>
              <a:tr h="292100">
                <a:tc>
                  <a:txBody>
                    <a:bodyPr/>
                    <a:lstStyle/>
                    <a:p>
                      <a:pPr algn="ctr" rtl="0" fontAlgn="ctr"/>
                      <a:r>
                        <a:rPr lang="es-ES" sz="1800" u="none" strike="noStrike">
                          <a:effectLst/>
                        </a:rPr>
                        <a:t>was </a:t>
                      </a:r>
                      <a:endParaRPr lang="es-ES" sz="1800" b="0" i="0" u="none" strike="noStrike">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304595422"/>
                  </a:ext>
                </a:extLst>
              </a:tr>
              <a:tr h="292100">
                <a:tc>
                  <a:txBody>
                    <a:bodyPr/>
                    <a:lstStyle/>
                    <a:p>
                      <a:pPr algn="ctr" rtl="0" fontAlgn="ctr"/>
                      <a:r>
                        <a:rPr lang="es-ES" sz="1800" u="none" strike="noStrike">
                          <a:effectLst/>
                        </a:rPr>
                        <a:t>the </a:t>
                      </a:r>
                      <a:endParaRPr lang="es-ES" sz="1800" b="0" i="0" u="none" strike="noStrike">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1918021401"/>
                  </a:ext>
                </a:extLst>
              </a:tr>
              <a:tr h="292100">
                <a:tc>
                  <a:txBody>
                    <a:bodyPr/>
                    <a:lstStyle/>
                    <a:p>
                      <a:pPr algn="ctr" rtl="0" fontAlgn="ctr"/>
                      <a:r>
                        <a:rPr lang="es-ES" sz="1800" u="none" strike="noStrike">
                          <a:effectLst/>
                        </a:rPr>
                        <a:t>worst </a:t>
                      </a:r>
                      <a:endParaRPr lang="es-ES" sz="1800" b="0" i="0" u="none" strike="noStrike">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3991666844"/>
                  </a:ext>
                </a:extLst>
              </a:tr>
              <a:tr h="292100">
                <a:tc>
                  <a:txBody>
                    <a:bodyPr/>
                    <a:lstStyle/>
                    <a:p>
                      <a:pPr algn="ctr" rtl="0" fontAlgn="ctr"/>
                      <a:r>
                        <a:rPr lang="es-ES" sz="1800" u="none" strike="noStrike">
                          <a:effectLst/>
                        </a:rPr>
                        <a:t>of </a:t>
                      </a:r>
                      <a:endParaRPr lang="es-ES" sz="1800" b="0" i="0" u="none" strike="noStrike">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1687166662"/>
                  </a:ext>
                </a:extLst>
              </a:tr>
              <a:tr h="292100">
                <a:tc>
                  <a:txBody>
                    <a:bodyPr/>
                    <a:lstStyle/>
                    <a:p>
                      <a:pPr algn="ctr" rtl="0" fontAlgn="ctr"/>
                      <a:r>
                        <a:rPr lang="es-ES" sz="1800" u="none" strike="noStrike">
                          <a:effectLst/>
                        </a:rPr>
                        <a:t>times</a:t>
                      </a:r>
                      <a:endParaRPr lang="es-ES" sz="1800" b="0" i="0" u="none" strike="noStrike">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1600983797"/>
                  </a:ext>
                </a:extLst>
              </a:tr>
              <a:tr h="292100">
                <a:tc>
                  <a:txBody>
                    <a:bodyPr/>
                    <a:lstStyle/>
                    <a:p>
                      <a:pPr algn="ctr" rtl="0" fontAlgn="ctr"/>
                      <a:r>
                        <a:rPr lang="es-ES" sz="1800" b="0" u="none" strike="noStrike" dirty="0">
                          <a:solidFill>
                            <a:srgbClr val="000000"/>
                          </a:solidFill>
                          <a:effectLst/>
                        </a:rPr>
                        <a:t>…</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1628070834"/>
                  </a:ext>
                </a:extLst>
              </a:tr>
            </a:tbl>
          </a:graphicData>
        </a:graphic>
      </p:graphicFrame>
      <p:graphicFrame>
        <p:nvGraphicFramePr>
          <p:cNvPr id="11" name="Tabla 10">
            <a:extLst>
              <a:ext uri="{FF2B5EF4-FFF2-40B4-BE49-F238E27FC236}">
                <a16:creationId xmlns:a16="http://schemas.microsoft.com/office/drawing/2014/main" id="{E07775B3-CA63-4B47-B7BE-486DF78D303F}"/>
              </a:ext>
            </a:extLst>
          </p:cNvPr>
          <p:cNvGraphicFramePr>
            <a:graphicFrameLocks noGrp="1"/>
          </p:cNvGraphicFramePr>
          <p:nvPr>
            <p:extLst>
              <p:ext uri="{D42A27DB-BD31-4B8C-83A1-F6EECF244321}">
                <p14:modId xmlns:p14="http://schemas.microsoft.com/office/powerpoint/2010/main" val="3458587944"/>
              </p:ext>
            </p:extLst>
          </p:nvPr>
        </p:nvGraphicFramePr>
        <p:xfrm>
          <a:off x="8509818" y="1875985"/>
          <a:ext cx="3338385" cy="4107180"/>
        </p:xfrm>
        <a:graphic>
          <a:graphicData uri="http://schemas.openxmlformats.org/drawingml/2006/table">
            <a:tbl>
              <a:tblPr firstRow="1" bandRow="1">
                <a:tableStyleId>{21E4AEA4-8DFA-4A89-87EB-49C32662AFE0}</a:tableStyleId>
              </a:tblPr>
              <a:tblGrid>
                <a:gridCol w="3338385">
                  <a:extLst>
                    <a:ext uri="{9D8B030D-6E8A-4147-A177-3AD203B41FA5}">
                      <a16:colId xmlns:a16="http://schemas.microsoft.com/office/drawing/2014/main" val="3546248983"/>
                    </a:ext>
                  </a:extLst>
                </a:gridCol>
              </a:tblGrid>
              <a:tr h="309882">
                <a:tc>
                  <a:txBody>
                    <a:bodyPr/>
                    <a:lstStyle/>
                    <a:p>
                      <a:pPr algn="ctr" rtl="0" fontAlgn="ctr"/>
                      <a:r>
                        <a:rPr lang="es-ES" sz="1800" b="0" u="none" strike="noStrike" dirty="0" err="1">
                          <a:solidFill>
                            <a:schemeClr val="bg1"/>
                          </a:solidFill>
                          <a:effectLst/>
                        </a:rPr>
                        <a:t>Token</a:t>
                      </a:r>
                      <a:endParaRPr lang="es-ES" sz="1800" b="0" i="0" u="none" strike="noStrike" dirty="0">
                        <a:solidFill>
                          <a:schemeClr val="bg1"/>
                        </a:solidFill>
                        <a:effectLst/>
                        <a:latin typeface="Helvetica" pitchFamily="2" charset="0"/>
                      </a:endParaRPr>
                    </a:p>
                  </a:txBody>
                  <a:tcPr marL="2628" marR="2628" marT="2628" marB="0" anchor="ctr"/>
                </a:tc>
                <a:extLst>
                  <a:ext uri="{0D108BD9-81ED-4DB2-BD59-A6C34878D82A}">
                    <a16:rowId xmlns:a16="http://schemas.microsoft.com/office/drawing/2014/main" val="1041695656"/>
                  </a:ext>
                </a:extLst>
              </a:tr>
              <a:tr h="309882">
                <a:tc>
                  <a:txBody>
                    <a:bodyPr/>
                    <a:lstStyle/>
                    <a:p>
                      <a:pPr algn="l" rtl="0" fontAlgn="ctr"/>
                      <a:r>
                        <a:rPr lang="es-ES" sz="1800" u="none" strike="noStrike" dirty="0" err="1">
                          <a:effectLst/>
                        </a:rPr>
                        <a:t>It</a:t>
                      </a:r>
                      <a:r>
                        <a:rPr lang="es-ES" sz="1800" u="none" strike="noStrike" dirty="0">
                          <a:effectLst/>
                        </a:rPr>
                        <a:t> </a:t>
                      </a:r>
                      <a:r>
                        <a:rPr lang="es-ES" sz="1800" u="none" strike="noStrike" dirty="0" err="1">
                          <a:effectLst/>
                        </a:rPr>
                        <a:t>was</a:t>
                      </a:r>
                      <a:r>
                        <a:rPr lang="es-ES" sz="1800" u="none" strike="noStrike" dirty="0">
                          <a:effectLst/>
                        </a:rPr>
                        <a:t> </a:t>
                      </a:r>
                      <a:r>
                        <a:rPr lang="es-ES" sz="1800" u="none" strike="noStrike" dirty="0" err="1">
                          <a:effectLst/>
                        </a:rPr>
                        <a:t>the</a:t>
                      </a:r>
                      <a:r>
                        <a:rPr lang="es-ES" sz="1800" u="none" strike="noStrike" dirty="0">
                          <a:effectLst/>
                        </a:rPr>
                        <a:t> </a:t>
                      </a:r>
                      <a:r>
                        <a:rPr lang="es-ES" sz="1800" u="none" strike="noStrike" dirty="0" err="1">
                          <a:effectLst/>
                        </a:rPr>
                        <a:t>best</a:t>
                      </a:r>
                      <a:r>
                        <a:rPr lang="es-ES" sz="1800" u="none" strike="noStrike" dirty="0">
                          <a:effectLst/>
                        </a:rPr>
                        <a:t> of times</a:t>
                      </a:r>
                      <a:endParaRPr lang="es-ES" sz="1800" b="0" i="0" u="none" strike="noStrike" dirty="0">
                        <a:solidFill>
                          <a:srgbClr val="000000"/>
                        </a:solidFill>
                        <a:effectLst/>
                        <a:latin typeface="Helvetica" pitchFamily="2" charset="0"/>
                      </a:endParaRPr>
                    </a:p>
                  </a:txBody>
                  <a:tcPr marL="2628" marR="2628" marT="2628" marB="0" anchor="ctr"/>
                </a:tc>
                <a:extLst>
                  <a:ext uri="{0D108BD9-81ED-4DB2-BD59-A6C34878D82A}">
                    <a16:rowId xmlns:a16="http://schemas.microsoft.com/office/drawing/2014/main" val="2664191879"/>
                  </a:ext>
                </a:extLst>
              </a:tr>
              <a:tr h="309882">
                <a:tc>
                  <a:txBody>
                    <a:bodyPr/>
                    <a:lstStyle/>
                    <a:p>
                      <a:pPr algn="l" rtl="0" fontAlgn="ctr"/>
                      <a:r>
                        <a:rPr lang="es-ES" sz="1800" u="none" strike="noStrike" dirty="0" err="1">
                          <a:effectLst/>
                        </a:rPr>
                        <a:t>it</a:t>
                      </a:r>
                      <a:r>
                        <a:rPr lang="es-ES" sz="1800" u="none" strike="noStrike" dirty="0">
                          <a:effectLst/>
                        </a:rPr>
                        <a:t> </a:t>
                      </a:r>
                      <a:r>
                        <a:rPr lang="es-ES" sz="1800" u="none" strike="noStrike" dirty="0" err="1">
                          <a:effectLst/>
                        </a:rPr>
                        <a:t>was</a:t>
                      </a:r>
                      <a:r>
                        <a:rPr lang="es-ES" sz="1800" u="none" strike="noStrike" dirty="0">
                          <a:effectLst/>
                        </a:rPr>
                        <a:t> </a:t>
                      </a:r>
                      <a:r>
                        <a:rPr lang="es-ES" sz="1800" u="none" strike="noStrike" dirty="0" err="1">
                          <a:effectLst/>
                        </a:rPr>
                        <a:t>the</a:t>
                      </a:r>
                      <a:r>
                        <a:rPr lang="es-ES" sz="1800" u="none" strike="noStrike" dirty="0">
                          <a:effectLst/>
                        </a:rPr>
                        <a:t> </a:t>
                      </a:r>
                      <a:r>
                        <a:rPr lang="es-ES" sz="1800" u="none" strike="noStrike" dirty="0" err="1">
                          <a:effectLst/>
                        </a:rPr>
                        <a:t>worst</a:t>
                      </a:r>
                      <a:r>
                        <a:rPr lang="es-ES" sz="1800" u="none" strike="noStrike" dirty="0">
                          <a:effectLst/>
                        </a:rPr>
                        <a:t> of times</a:t>
                      </a:r>
                      <a:endParaRPr lang="es-ES" sz="1800" b="0" i="0" u="none" strike="noStrike" dirty="0">
                        <a:solidFill>
                          <a:srgbClr val="000000"/>
                        </a:solidFill>
                        <a:effectLst/>
                        <a:latin typeface="Helvetica" pitchFamily="2" charset="0"/>
                      </a:endParaRPr>
                    </a:p>
                  </a:txBody>
                  <a:tcPr marL="2628" marR="2628" marT="2628" marB="0" anchor="ctr"/>
                </a:tc>
                <a:extLst>
                  <a:ext uri="{0D108BD9-81ED-4DB2-BD59-A6C34878D82A}">
                    <a16:rowId xmlns:a16="http://schemas.microsoft.com/office/drawing/2014/main" val="3859805707"/>
                  </a:ext>
                </a:extLst>
              </a:tr>
              <a:tr h="309882">
                <a:tc>
                  <a:txBody>
                    <a:bodyPr/>
                    <a:lstStyle/>
                    <a:p>
                      <a:pPr algn="l" rtl="0" fontAlgn="ctr"/>
                      <a:r>
                        <a:rPr lang="es-ES" sz="1800" u="none" strike="noStrike">
                          <a:effectLst/>
                        </a:rPr>
                        <a:t>it was the age of wisdom</a:t>
                      </a:r>
                      <a:endParaRPr lang="es-ES" sz="1800" b="0" i="0" u="none" strike="noStrike">
                        <a:solidFill>
                          <a:srgbClr val="000000"/>
                        </a:solidFill>
                        <a:effectLst/>
                        <a:latin typeface="Helvetica" pitchFamily="2" charset="0"/>
                      </a:endParaRPr>
                    </a:p>
                  </a:txBody>
                  <a:tcPr marL="2628" marR="2628" marT="2628" marB="0" anchor="ctr"/>
                </a:tc>
                <a:extLst>
                  <a:ext uri="{0D108BD9-81ED-4DB2-BD59-A6C34878D82A}">
                    <a16:rowId xmlns:a16="http://schemas.microsoft.com/office/drawing/2014/main" val="2565383503"/>
                  </a:ext>
                </a:extLst>
              </a:tr>
              <a:tr h="280986">
                <a:tc>
                  <a:txBody>
                    <a:bodyPr/>
                    <a:lstStyle/>
                    <a:p>
                      <a:pPr algn="l" rtl="0" fontAlgn="ctr"/>
                      <a:r>
                        <a:rPr lang="es-ES" sz="1800" u="none" strike="noStrike">
                          <a:effectLst/>
                        </a:rPr>
                        <a:t>it was the age of foolishness</a:t>
                      </a:r>
                      <a:endParaRPr lang="es-ES" sz="1800" b="0" i="0" u="none" strike="noStrike">
                        <a:solidFill>
                          <a:srgbClr val="000000"/>
                        </a:solidFill>
                        <a:effectLst/>
                        <a:latin typeface="Helvetica" pitchFamily="2" charset="0"/>
                      </a:endParaRPr>
                    </a:p>
                  </a:txBody>
                  <a:tcPr marL="2628" marR="2628" marT="2628" marB="0" anchor="ctr"/>
                </a:tc>
                <a:extLst>
                  <a:ext uri="{0D108BD9-81ED-4DB2-BD59-A6C34878D82A}">
                    <a16:rowId xmlns:a16="http://schemas.microsoft.com/office/drawing/2014/main" val="4170505800"/>
                  </a:ext>
                </a:extLst>
              </a:tr>
              <a:tr h="280986">
                <a:tc>
                  <a:txBody>
                    <a:bodyPr/>
                    <a:lstStyle/>
                    <a:p>
                      <a:pPr algn="l" rtl="0" fontAlgn="ctr"/>
                      <a:r>
                        <a:rPr lang="es-ES" sz="1800" u="none" strike="noStrike" dirty="0" err="1">
                          <a:effectLst/>
                        </a:rPr>
                        <a:t>it</a:t>
                      </a:r>
                      <a:r>
                        <a:rPr lang="es-ES" sz="1800" u="none" strike="noStrike" dirty="0">
                          <a:effectLst/>
                        </a:rPr>
                        <a:t> </a:t>
                      </a:r>
                      <a:r>
                        <a:rPr lang="es-ES" sz="1800" u="none" strike="noStrike" dirty="0" err="1">
                          <a:effectLst/>
                        </a:rPr>
                        <a:t>was</a:t>
                      </a:r>
                      <a:r>
                        <a:rPr lang="es-ES" sz="1800" u="none" strike="noStrike" dirty="0">
                          <a:effectLst/>
                        </a:rPr>
                        <a:t> </a:t>
                      </a:r>
                      <a:r>
                        <a:rPr lang="es-ES" sz="1800" u="none" strike="noStrike" dirty="0" err="1">
                          <a:effectLst/>
                        </a:rPr>
                        <a:t>the</a:t>
                      </a:r>
                      <a:r>
                        <a:rPr lang="es-ES" sz="1800" u="none" strike="noStrike" dirty="0">
                          <a:effectLst/>
                        </a:rPr>
                        <a:t> </a:t>
                      </a:r>
                      <a:r>
                        <a:rPr lang="es-ES" sz="1800" u="none" strike="noStrike" dirty="0" err="1">
                          <a:effectLst/>
                        </a:rPr>
                        <a:t>epoch</a:t>
                      </a:r>
                      <a:r>
                        <a:rPr lang="es-ES" sz="1800" u="none" strike="noStrike" dirty="0">
                          <a:effectLst/>
                        </a:rPr>
                        <a:t> of </a:t>
                      </a:r>
                      <a:r>
                        <a:rPr lang="es-ES" sz="1800" u="none" strike="noStrike" dirty="0" err="1">
                          <a:effectLst/>
                        </a:rPr>
                        <a:t>belief</a:t>
                      </a:r>
                      <a:endParaRPr lang="es-ES" sz="1800" b="0" i="0" u="none" strike="noStrike" dirty="0">
                        <a:solidFill>
                          <a:srgbClr val="000000"/>
                        </a:solidFill>
                        <a:effectLst/>
                        <a:latin typeface="Helvetica" pitchFamily="2" charset="0"/>
                      </a:endParaRPr>
                    </a:p>
                  </a:txBody>
                  <a:tcPr marL="2628" marR="2628" marT="2628" marB="0" anchor="ctr"/>
                </a:tc>
                <a:extLst>
                  <a:ext uri="{0D108BD9-81ED-4DB2-BD59-A6C34878D82A}">
                    <a16:rowId xmlns:a16="http://schemas.microsoft.com/office/drawing/2014/main" val="874659752"/>
                  </a:ext>
                </a:extLst>
              </a:tr>
              <a:tr h="280986">
                <a:tc>
                  <a:txBody>
                    <a:bodyPr/>
                    <a:lstStyle/>
                    <a:p>
                      <a:pPr algn="l" rtl="0" fontAlgn="ctr"/>
                      <a:r>
                        <a:rPr lang="es-ES" sz="1800" u="none" strike="noStrike" dirty="0" err="1">
                          <a:effectLst/>
                        </a:rPr>
                        <a:t>it</a:t>
                      </a:r>
                      <a:r>
                        <a:rPr lang="es-ES" sz="1800" u="none" strike="noStrike" dirty="0">
                          <a:effectLst/>
                        </a:rPr>
                        <a:t> </a:t>
                      </a:r>
                      <a:r>
                        <a:rPr lang="es-ES" sz="1800" u="none" strike="noStrike" dirty="0" err="1">
                          <a:effectLst/>
                        </a:rPr>
                        <a:t>was</a:t>
                      </a:r>
                      <a:r>
                        <a:rPr lang="es-ES" sz="1800" u="none" strike="noStrike" dirty="0">
                          <a:effectLst/>
                        </a:rPr>
                        <a:t> </a:t>
                      </a:r>
                      <a:r>
                        <a:rPr lang="es-ES" sz="1800" u="none" strike="noStrike" dirty="0" err="1">
                          <a:effectLst/>
                        </a:rPr>
                        <a:t>the</a:t>
                      </a:r>
                      <a:r>
                        <a:rPr lang="es-ES" sz="1800" u="none" strike="noStrike" dirty="0">
                          <a:effectLst/>
                        </a:rPr>
                        <a:t> </a:t>
                      </a:r>
                      <a:r>
                        <a:rPr lang="es-ES" sz="1800" u="none" strike="noStrike" dirty="0" err="1">
                          <a:effectLst/>
                        </a:rPr>
                        <a:t>epoch</a:t>
                      </a:r>
                      <a:r>
                        <a:rPr lang="es-ES" sz="1800" u="none" strike="noStrike" dirty="0">
                          <a:effectLst/>
                        </a:rPr>
                        <a:t> of </a:t>
                      </a:r>
                      <a:r>
                        <a:rPr lang="es-ES" sz="1800" u="none" strike="noStrike" dirty="0" err="1">
                          <a:effectLst/>
                        </a:rPr>
                        <a:t>incredulity</a:t>
                      </a:r>
                      <a:endParaRPr lang="es-ES" sz="1800" b="0" i="0" u="none" strike="noStrike" dirty="0">
                        <a:solidFill>
                          <a:srgbClr val="000000"/>
                        </a:solidFill>
                        <a:effectLst/>
                        <a:latin typeface="Helvetica" pitchFamily="2" charset="0"/>
                      </a:endParaRPr>
                    </a:p>
                  </a:txBody>
                  <a:tcPr marL="2628" marR="2628" marT="2628" marB="0" anchor="ctr"/>
                </a:tc>
                <a:extLst>
                  <a:ext uri="{0D108BD9-81ED-4DB2-BD59-A6C34878D82A}">
                    <a16:rowId xmlns:a16="http://schemas.microsoft.com/office/drawing/2014/main" val="3027323214"/>
                  </a:ext>
                </a:extLst>
              </a:tr>
              <a:tr h="309882">
                <a:tc>
                  <a:txBody>
                    <a:bodyPr/>
                    <a:lstStyle/>
                    <a:p>
                      <a:pPr algn="l" rtl="0" fontAlgn="ctr"/>
                      <a:r>
                        <a:rPr lang="es-ES" sz="1800" u="none" strike="noStrike">
                          <a:effectLst/>
                        </a:rPr>
                        <a:t>it was the season of Light</a:t>
                      </a:r>
                      <a:endParaRPr lang="es-ES" sz="1800" b="0" i="0" u="none" strike="noStrike">
                        <a:solidFill>
                          <a:srgbClr val="000000"/>
                        </a:solidFill>
                        <a:effectLst/>
                        <a:latin typeface="Helvetica" pitchFamily="2" charset="0"/>
                      </a:endParaRPr>
                    </a:p>
                  </a:txBody>
                  <a:tcPr marL="2628" marR="2628" marT="2628" marB="0" anchor="ctr"/>
                </a:tc>
                <a:extLst>
                  <a:ext uri="{0D108BD9-81ED-4DB2-BD59-A6C34878D82A}">
                    <a16:rowId xmlns:a16="http://schemas.microsoft.com/office/drawing/2014/main" val="27148937"/>
                  </a:ext>
                </a:extLst>
              </a:tr>
              <a:tr h="280986">
                <a:tc>
                  <a:txBody>
                    <a:bodyPr/>
                    <a:lstStyle/>
                    <a:p>
                      <a:pPr algn="l" rtl="0" fontAlgn="ctr"/>
                      <a:r>
                        <a:rPr lang="es-ES" sz="1800" u="none" strike="noStrike">
                          <a:effectLst/>
                        </a:rPr>
                        <a:t>it was the season of Darkness</a:t>
                      </a:r>
                      <a:endParaRPr lang="es-ES" sz="1800" b="0" i="0" u="none" strike="noStrike">
                        <a:solidFill>
                          <a:srgbClr val="000000"/>
                        </a:solidFill>
                        <a:effectLst/>
                        <a:latin typeface="Helvetica" pitchFamily="2" charset="0"/>
                      </a:endParaRPr>
                    </a:p>
                  </a:txBody>
                  <a:tcPr marL="2628" marR="2628" marT="2628" marB="0" anchor="ctr"/>
                </a:tc>
                <a:extLst>
                  <a:ext uri="{0D108BD9-81ED-4DB2-BD59-A6C34878D82A}">
                    <a16:rowId xmlns:a16="http://schemas.microsoft.com/office/drawing/2014/main" val="1006469783"/>
                  </a:ext>
                </a:extLst>
              </a:tr>
              <a:tr h="280986">
                <a:tc>
                  <a:txBody>
                    <a:bodyPr/>
                    <a:lstStyle/>
                    <a:p>
                      <a:pPr algn="l" rtl="0" fontAlgn="ctr"/>
                      <a:r>
                        <a:rPr lang="es-ES" sz="1800" u="none" strike="noStrike">
                          <a:effectLst/>
                        </a:rPr>
                        <a:t>it was the spring of hope,</a:t>
                      </a:r>
                      <a:endParaRPr lang="es-ES" sz="1800" b="0" i="0" u="none" strike="noStrike">
                        <a:solidFill>
                          <a:srgbClr val="000000"/>
                        </a:solidFill>
                        <a:effectLst/>
                        <a:latin typeface="Helvetica" pitchFamily="2" charset="0"/>
                      </a:endParaRPr>
                    </a:p>
                  </a:txBody>
                  <a:tcPr marL="2628" marR="2628" marT="2628" marB="0" anchor="ctr"/>
                </a:tc>
                <a:extLst>
                  <a:ext uri="{0D108BD9-81ED-4DB2-BD59-A6C34878D82A}">
                    <a16:rowId xmlns:a16="http://schemas.microsoft.com/office/drawing/2014/main" val="3210150447"/>
                  </a:ext>
                </a:extLst>
              </a:tr>
              <a:tr h="280986">
                <a:tc>
                  <a:txBody>
                    <a:bodyPr/>
                    <a:lstStyle/>
                    <a:p>
                      <a:pPr algn="l" rtl="0" fontAlgn="ctr"/>
                      <a:r>
                        <a:rPr lang="es-ES" sz="1800" u="none" strike="noStrike">
                          <a:effectLst/>
                        </a:rPr>
                        <a:t>it was the winter of despair</a:t>
                      </a:r>
                      <a:endParaRPr lang="es-ES" sz="1800" b="0" i="0" u="none" strike="noStrike">
                        <a:solidFill>
                          <a:srgbClr val="000000"/>
                        </a:solidFill>
                        <a:effectLst/>
                        <a:latin typeface="Helvetica" pitchFamily="2" charset="0"/>
                      </a:endParaRPr>
                    </a:p>
                  </a:txBody>
                  <a:tcPr marL="2628" marR="2628" marT="2628" marB="0" anchor="ctr"/>
                </a:tc>
                <a:extLst>
                  <a:ext uri="{0D108BD9-81ED-4DB2-BD59-A6C34878D82A}">
                    <a16:rowId xmlns:a16="http://schemas.microsoft.com/office/drawing/2014/main" val="112221705"/>
                  </a:ext>
                </a:extLst>
              </a:tr>
              <a:tr h="280986">
                <a:tc>
                  <a:txBody>
                    <a:bodyPr/>
                    <a:lstStyle/>
                    <a:p>
                      <a:pPr algn="l" rtl="0" fontAlgn="ctr"/>
                      <a:r>
                        <a:rPr lang="es-ES" sz="1800" u="none" strike="noStrike">
                          <a:effectLst/>
                        </a:rPr>
                        <a:t>we had everything before us</a:t>
                      </a:r>
                      <a:endParaRPr lang="es-ES" sz="1800" b="0" i="0" u="none" strike="noStrike">
                        <a:solidFill>
                          <a:srgbClr val="000000"/>
                        </a:solidFill>
                        <a:effectLst/>
                        <a:latin typeface="Helvetica" pitchFamily="2" charset="0"/>
                      </a:endParaRPr>
                    </a:p>
                  </a:txBody>
                  <a:tcPr marL="2628" marR="2628" marT="2628" marB="0" anchor="ctr"/>
                </a:tc>
                <a:extLst>
                  <a:ext uri="{0D108BD9-81ED-4DB2-BD59-A6C34878D82A}">
                    <a16:rowId xmlns:a16="http://schemas.microsoft.com/office/drawing/2014/main" val="1988162511"/>
                  </a:ext>
                </a:extLst>
              </a:tr>
              <a:tr h="309882">
                <a:tc>
                  <a:txBody>
                    <a:bodyPr/>
                    <a:lstStyle/>
                    <a:p>
                      <a:pPr algn="l" rtl="0" fontAlgn="ctr"/>
                      <a:r>
                        <a:rPr lang="es-ES" sz="1800" u="none" strike="noStrike">
                          <a:effectLst/>
                        </a:rPr>
                        <a:t>we had nothing before us</a:t>
                      </a:r>
                      <a:endParaRPr lang="es-ES" sz="1800" b="0" i="0" u="none" strike="noStrike">
                        <a:solidFill>
                          <a:srgbClr val="000000"/>
                        </a:solidFill>
                        <a:effectLst/>
                        <a:latin typeface="Helvetica" pitchFamily="2" charset="0"/>
                      </a:endParaRPr>
                    </a:p>
                  </a:txBody>
                  <a:tcPr marL="2628" marR="2628" marT="2628" marB="0" anchor="ctr"/>
                </a:tc>
                <a:extLst>
                  <a:ext uri="{0D108BD9-81ED-4DB2-BD59-A6C34878D82A}">
                    <a16:rowId xmlns:a16="http://schemas.microsoft.com/office/drawing/2014/main" val="1565110852"/>
                  </a:ext>
                </a:extLst>
              </a:tr>
              <a:tr h="280986">
                <a:tc>
                  <a:txBody>
                    <a:bodyPr/>
                    <a:lstStyle/>
                    <a:p>
                      <a:pPr algn="l" rtl="0" fontAlgn="ctr"/>
                      <a:r>
                        <a:rPr lang="es-ES" sz="1800" u="none" strike="noStrike" dirty="0">
                          <a:effectLst/>
                        </a:rPr>
                        <a:t>…</a:t>
                      </a:r>
                      <a:endParaRPr lang="es-ES" sz="1800" b="0" i="0" u="none" strike="noStrike" dirty="0">
                        <a:solidFill>
                          <a:srgbClr val="000000"/>
                        </a:solidFill>
                        <a:effectLst/>
                        <a:latin typeface="Helvetica" pitchFamily="2" charset="0"/>
                      </a:endParaRPr>
                    </a:p>
                  </a:txBody>
                  <a:tcPr marL="2628" marR="2628" marT="2628" marB="0" anchor="ctr"/>
                </a:tc>
                <a:extLst>
                  <a:ext uri="{0D108BD9-81ED-4DB2-BD59-A6C34878D82A}">
                    <a16:rowId xmlns:a16="http://schemas.microsoft.com/office/drawing/2014/main" val="2535578706"/>
                  </a:ext>
                </a:extLst>
              </a:tr>
            </a:tbl>
          </a:graphicData>
        </a:graphic>
      </p:graphicFrame>
      <p:sp>
        <p:nvSpPr>
          <p:cNvPr id="12" name="CuadroTexto 11">
            <a:extLst>
              <a:ext uri="{FF2B5EF4-FFF2-40B4-BE49-F238E27FC236}">
                <a16:creationId xmlns:a16="http://schemas.microsoft.com/office/drawing/2014/main" id="{3C8A9B15-089F-0848-9E08-D5E393247226}"/>
              </a:ext>
            </a:extLst>
          </p:cNvPr>
          <p:cNvSpPr txBox="1"/>
          <p:nvPr/>
        </p:nvSpPr>
        <p:spPr>
          <a:xfrm>
            <a:off x="6855894" y="1243339"/>
            <a:ext cx="1223412" cy="400110"/>
          </a:xfrm>
          <a:prstGeom prst="rect">
            <a:avLst/>
          </a:prstGeom>
          <a:noFill/>
        </p:spPr>
        <p:txBody>
          <a:bodyPr wrap="none" rtlCol="0">
            <a:spAutoFit/>
          </a:bodyPr>
          <a:lstStyle/>
          <a:p>
            <a:r>
              <a:rPr lang="es-ES" sz="2000" b="1" dirty="0" err="1">
                <a:solidFill>
                  <a:srgbClr val="FF7F3E"/>
                </a:solidFill>
                <a:latin typeface="Helvetica" pitchFamily="2" charset="0"/>
              </a:rPr>
              <a:t>Option</a:t>
            </a:r>
            <a:r>
              <a:rPr lang="es-ES" sz="2000" b="1" dirty="0">
                <a:solidFill>
                  <a:srgbClr val="FF7F3E"/>
                </a:solidFill>
                <a:latin typeface="Helvetica" pitchFamily="2" charset="0"/>
              </a:rPr>
              <a:t> 1</a:t>
            </a:r>
          </a:p>
        </p:txBody>
      </p:sp>
      <p:sp>
        <p:nvSpPr>
          <p:cNvPr id="13" name="CuadroTexto 12">
            <a:extLst>
              <a:ext uri="{FF2B5EF4-FFF2-40B4-BE49-F238E27FC236}">
                <a16:creationId xmlns:a16="http://schemas.microsoft.com/office/drawing/2014/main" id="{89D30F5C-4E8A-6C4B-8514-B16CC2B51798}"/>
              </a:ext>
            </a:extLst>
          </p:cNvPr>
          <p:cNvSpPr txBox="1"/>
          <p:nvPr/>
        </p:nvSpPr>
        <p:spPr>
          <a:xfrm>
            <a:off x="9567304" y="1243339"/>
            <a:ext cx="1223412" cy="400110"/>
          </a:xfrm>
          <a:prstGeom prst="rect">
            <a:avLst/>
          </a:prstGeom>
          <a:noFill/>
        </p:spPr>
        <p:txBody>
          <a:bodyPr wrap="none" rtlCol="0">
            <a:spAutoFit/>
          </a:bodyPr>
          <a:lstStyle/>
          <a:p>
            <a:r>
              <a:rPr lang="es-ES" sz="2000" b="1" dirty="0" err="1">
                <a:solidFill>
                  <a:srgbClr val="FF7F3E"/>
                </a:solidFill>
                <a:latin typeface="Helvetica" pitchFamily="2" charset="0"/>
              </a:rPr>
              <a:t>Option</a:t>
            </a:r>
            <a:r>
              <a:rPr lang="es-ES" sz="2000" b="1" dirty="0">
                <a:solidFill>
                  <a:srgbClr val="FF7F3E"/>
                </a:solidFill>
                <a:latin typeface="Helvetica" pitchFamily="2" charset="0"/>
              </a:rPr>
              <a:t> 2</a:t>
            </a:r>
          </a:p>
        </p:txBody>
      </p:sp>
      <p:sp>
        <p:nvSpPr>
          <p:cNvPr id="14" name="Flecha derecha 13">
            <a:extLst>
              <a:ext uri="{FF2B5EF4-FFF2-40B4-BE49-F238E27FC236}">
                <a16:creationId xmlns:a16="http://schemas.microsoft.com/office/drawing/2014/main" id="{893B8F18-E3FD-D64A-B3D3-E5F874AB7AD2}"/>
              </a:ext>
            </a:extLst>
          </p:cNvPr>
          <p:cNvSpPr/>
          <p:nvPr/>
        </p:nvSpPr>
        <p:spPr>
          <a:xfrm>
            <a:off x="5592944" y="2941927"/>
            <a:ext cx="1179871" cy="1482463"/>
          </a:xfrm>
          <a:prstGeom prst="right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tokenization</a:t>
            </a:r>
            <a:endParaRPr lang="es-ES" dirty="0"/>
          </a:p>
        </p:txBody>
      </p:sp>
    </p:spTree>
    <p:extLst>
      <p:ext uri="{BB962C8B-B14F-4D97-AF65-F5344CB8AC3E}">
        <p14:creationId xmlns:p14="http://schemas.microsoft.com/office/powerpoint/2010/main" val="375728226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34A4BB46-C5D5-A94F-87F0-C1F71716A539}"/>
              </a:ext>
            </a:extLst>
          </p:cNvPr>
          <p:cNvSpPr>
            <a:spLocks noGrp="1"/>
          </p:cNvSpPr>
          <p:nvPr>
            <p:ph type="title"/>
          </p:nvPr>
        </p:nvSpPr>
        <p:spPr/>
        <p:txBody>
          <a:bodyPr/>
          <a:lstStyle/>
          <a:p>
            <a:r>
              <a:rPr lang="es-ES" dirty="0" err="1"/>
              <a:t>Tidy</a:t>
            </a:r>
            <a:r>
              <a:rPr lang="es-ES" dirty="0"/>
              <a:t> Data </a:t>
            </a:r>
            <a:r>
              <a:rPr lang="es-ES" dirty="0" err="1"/>
              <a:t>Structure</a:t>
            </a:r>
            <a:endParaRPr lang="es-ES" dirty="0"/>
          </a:p>
        </p:txBody>
      </p:sp>
      <p:sp>
        <p:nvSpPr>
          <p:cNvPr id="4" name="Marcador de número de diapositiva 3">
            <a:extLst>
              <a:ext uri="{FF2B5EF4-FFF2-40B4-BE49-F238E27FC236}">
                <a16:creationId xmlns:a16="http://schemas.microsoft.com/office/drawing/2014/main" id="{25F28392-E3C4-714F-9655-06B336EF7EEC}"/>
              </a:ext>
            </a:extLst>
          </p:cNvPr>
          <p:cNvSpPr>
            <a:spLocks noGrp="1"/>
          </p:cNvSpPr>
          <p:nvPr>
            <p:ph type="sldNum" sz="quarter" idx="12"/>
          </p:nvPr>
        </p:nvSpPr>
        <p:spPr/>
        <p:txBody>
          <a:bodyPr/>
          <a:lstStyle/>
          <a:p>
            <a:fld id="{B2A3306B-DF89-7241-AA4A-C5D414DE877E}" type="slidenum">
              <a:rPr lang="en-US" noProof="0" smtClean="0"/>
              <a:pPr/>
              <a:t>33</a:t>
            </a:fld>
            <a:endParaRPr lang="en-US" noProof="0"/>
          </a:p>
        </p:txBody>
      </p:sp>
      <p:pic>
        <p:nvPicPr>
          <p:cNvPr id="7" name="Gráfico 6" descr="Reproducir">
            <a:extLst>
              <a:ext uri="{FF2B5EF4-FFF2-40B4-BE49-F238E27FC236}">
                <a16:creationId xmlns:a16="http://schemas.microsoft.com/office/drawing/2014/main" id="{4B7BFACC-2B4C-7E44-8708-7736F72B59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213976" y="-1815354"/>
            <a:ext cx="1766048" cy="1766048"/>
          </a:xfrm>
          <a:prstGeom prst="rect">
            <a:avLst/>
          </a:prstGeom>
        </p:spPr>
      </p:pic>
      <p:pic>
        <p:nvPicPr>
          <p:cNvPr id="9" name="Gráfico 8" descr="Tabla">
            <a:extLst>
              <a:ext uri="{FF2B5EF4-FFF2-40B4-BE49-F238E27FC236}">
                <a16:creationId xmlns:a16="http://schemas.microsoft.com/office/drawing/2014/main" id="{5DF0F408-437B-4E4C-92B7-DA3DED08AF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3796" y="2739385"/>
            <a:ext cx="1379229" cy="1379229"/>
          </a:xfrm>
          <a:prstGeom prst="rect">
            <a:avLst/>
          </a:prstGeom>
        </p:spPr>
      </p:pic>
      <p:sp>
        <p:nvSpPr>
          <p:cNvPr id="2" name="CuadroTexto 1">
            <a:extLst>
              <a:ext uri="{FF2B5EF4-FFF2-40B4-BE49-F238E27FC236}">
                <a16:creationId xmlns:a16="http://schemas.microsoft.com/office/drawing/2014/main" id="{9F930585-4213-184F-9C1C-831BFECDF5A6}"/>
              </a:ext>
            </a:extLst>
          </p:cNvPr>
          <p:cNvSpPr txBox="1"/>
          <p:nvPr/>
        </p:nvSpPr>
        <p:spPr>
          <a:xfrm>
            <a:off x="2169460" y="1749791"/>
            <a:ext cx="3209364" cy="4247317"/>
          </a:xfrm>
          <a:prstGeom prst="rect">
            <a:avLst/>
          </a:prstGeom>
          <a:noFill/>
          <a:ln>
            <a:solidFill>
              <a:schemeClr val="tx1"/>
            </a:solidFill>
          </a:ln>
        </p:spPr>
        <p:txBody>
          <a:bodyPr wrap="square" rtlCol="0">
            <a:spAutoFit/>
          </a:bodyPr>
          <a:lstStyle/>
          <a:p>
            <a:pPr algn="just"/>
            <a:r>
              <a:rPr lang="es-ES" dirty="0" err="1">
                <a:latin typeface="Helvetica" pitchFamily="2" charset="0"/>
              </a:rPr>
              <a:t>It</a:t>
            </a:r>
            <a:r>
              <a:rPr lang="es-ES" dirty="0">
                <a:latin typeface="Helvetica" pitchFamily="2" charset="0"/>
              </a:rPr>
              <a:t> </a:t>
            </a:r>
            <a:r>
              <a:rPr lang="es-ES" dirty="0" err="1">
                <a:latin typeface="Helvetica" pitchFamily="2" charset="0"/>
              </a:rPr>
              <a:t>was</a:t>
            </a:r>
            <a:r>
              <a:rPr lang="es-ES" dirty="0">
                <a:latin typeface="Helvetica" pitchFamily="2" charset="0"/>
              </a:rPr>
              <a:t> </a:t>
            </a:r>
            <a:r>
              <a:rPr lang="es-ES" dirty="0" err="1">
                <a:latin typeface="Helvetica" pitchFamily="2" charset="0"/>
              </a:rPr>
              <a:t>the</a:t>
            </a:r>
            <a:r>
              <a:rPr lang="es-ES" dirty="0">
                <a:latin typeface="Helvetica" pitchFamily="2" charset="0"/>
              </a:rPr>
              <a:t> </a:t>
            </a:r>
            <a:r>
              <a:rPr lang="es-ES" dirty="0" err="1">
                <a:latin typeface="Helvetica" pitchFamily="2" charset="0"/>
              </a:rPr>
              <a:t>best</a:t>
            </a:r>
            <a:r>
              <a:rPr lang="es-ES" dirty="0">
                <a:latin typeface="Helvetica" pitchFamily="2" charset="0"/>
              </a:rPr>
              <a:t> of times, </a:t>
            </a:r>
            <a:r>
              <a:rPr lang="es-ES" dirty="0" err="1">
                <a:latin typeface="Helvetica" pitchFamily="2" charset="0"/>
              </a:rPr>
              <a:t>it</a:t>
            </a:r>
            <a:r>
              <a:rPr lang="es-ES" dirty="0">
                <a:latin typeface="Helvetica" pitchFamily="2" charset="0"/>
              </a:rPr>
              <a:t> </a:t>
            </a:r>
            <a:r>
              <a:rPr lang="es-ES" dirty="0" err="1">
                <a:latin typeface="Helvetica" pitchFamily="2" charset="0"/>
              </a:rPr>
              <a:t>was</a:t>
            </a:r>
            <a:r>
              <a:rPr lang="es-ES" dirty="0">
                <a:latin typeface="Helvetica" pitchFamily="2" charset="0"/>
              </a:rPr>
              <a:t> </a:t>
            </a:r>
            <a:r>
              <a:rPr lang="es-ES" dirty="0" err="1">
                <a:latin typeface="Helvetica" pitchFamily="2" charset="0"/>
              </a:rPr>
              <a:t>the</a:t>
            </a:r>
            <a:r>
              <a:rPr lang="es-ES" dirty="0">
                <a:latin typeface="Helvetica" pitchFamily="2" charset="0"/>
              </a:rPr>
              <a:t> </a:t>
            </a:r>
            <a:r>
              <a:rPr lang="es-ES" dirty="0" err="1">
                <a:latin typeface="Helvetica" pitchFamily="2" charset="0"/>
              </a:rPr>
              <a:t>worst</a:t>
            </a:r>
            <a:r>
              <a:rPr lang="es-ES" dirty="0">
                <a:latin typeface="Helvetica" pitchFamily="2" charset="0"/>
              </a:rPr>
              <a:t> of times, </a:t>
            </a:r>
            <a:r>
              <a:rPr lang="es-ES" dirty="0" err="1">
                <a:latin typeface="Helvetica" pitchFamily="2" charset="0"/>
              </a:rPr>
              <a:t>it</a:t>
            </a:r>
            <a:r>
              <a:rPr lang="es-ES" dirty="0">
                <a:latin typeface="Helvetica" pitchFamily="2" charset="0"/>
              </a:rPr>
              <a:t> </a:t>
            </a:r>
            <a:r>
              <a:rPr lang="es-ES" dirty="0" err="1">
                <a:latin typeface="Helvetica" pitchFamily="2" charset="0"/>
              </a:rPr>
              <a:t>was</a:t>
            </a:r>
            <a:r>
              <a:rPr lang="es-ES" dirty="0">
                <a:latin typeface="Helvetica" pitchFamily="2" charset="0"/>
              </a:rPr>
              <a:t> </a:t>
            </a:r>
            <a:r>
              <a:rPr lang="es-ES" dirty="0" err="1">
                <a:latin typeface="Helvetica" pitchFamily="2" charset="0"/>
              </a:rPr>
              <a:t>the</a:t>
            </a:r>
            <a:r>
              <a:rPr lang="es-ES" dirty="0">
                <a:latin typeface="Helvetica" pitchFamily="2" charset="0"/>
              </a:rPr>
              <a:t> </a:t>
            </a:r>
            <a:r>
              <a:rPr lang="es-ES" dirty="0" err="1">
                <a:latin typeface="Helvetica" pitchFamily="2" charset="0"/>
              </a:rPr>
              <a:t>age</a:t>
            </a:r>
            <a:r>
              <a:rPr lang="es-ES" dirty="0">
                <a:latin typeface="Helvetica" pitchFamily="2" charset="0"/>
              </a:rPr>
              <a:t> of </a:t>
            </a:r>
            <a:r>
              <a:rPr lang="es-ES" dirty="0" err="1">
                <a:latin typeface="Helvetica" pitchFamily="2" charset="0"/>
              </a:rPr>
              <a:t>wisdom</a:t>
            </a:r>
            <a:r>
              <a:rPr lang="es-ES" dirty="0">
                <a:latin typeface="Helvetica" pitchFamily="2" charset="0"/>
              </a:rPr>
              <a:t>, </a:t>
            </a:r>
            <a:r>
              <a:rPr lang="es-ES" dirty="0" err="1">
                <a:latin typeface="Helvetica" pitchFamily="2" charset="0"/>
              </a:rPr>
              <a:t>it</a:t>
            </a:r>
            <a:r>
              <a:rPr lang="es-ES" dirty="0">
                <a:latin typeface="Helvetica" pitchFamily="2" charset="0"/>
              </a:rPr>
              <a:t> </a:t>
            </a:r>
            <a:r>
              <a:rPr lang="es-ES" dirty="0" err="1">
                <a:latin typeface="Helvetica" pitchFamily="2" charset="0"/>
              </a:rPr>
              <a:t>was</a:t>
            </a:r>
            <a:r>
              <a:rPr lang="es-ES" dirty="0">
                <a:latin typeface="Helvetica" pitchFamily="2" charset="0"/>
              </a:rPr>
              <a:t> </a:t>
            </a:r>
            <a:r>
              <a:rPr lang="es-ES" dirty="0" err="1">
                <a:latin typeface="Helvetica" pitchFamily="2" charset="0"/>
              </a:rPr>
              <a:t>the</a:t>
            </a:r>
            <a:r>
              <a:rPr lang="es-ES" dirty="0">
                <a:latin typeface="Helvetica" pitchFamily="2" charset="0"/>
              </a:rPr>
              <a:t> </a:t>
            </a:r>
            <a:r>
              <a:rPr lang="es-ES" dirty="0" err="1">
                <a:latin typeface="Helvetica" pitchFamily="2" charset="0"/>
              </a:rPr>
              <a:t>age</a:t>
            </a:r>
            <a:r>
              <a:rPr lang="es-ES" dirty="0">
                <a:latin typeface="Helvetica" pitchFamily="2" charset="0"/>
              </a:rPr>
              <a:t> of </a:t>
            </a:r>
            <a:r>
              <a:rPr lang="es-ES" dirty="0" err="1">
                <a:latin typeface="Helvetica" pitchFamily="2" charset="0"/>
              </a:rPr>
              <a:t>foolishness</a:t>
            </a:r>
            <a:r>
              <a:rPr lang="es-ES" dirty="0">
                <a:latin typeface="Helvetica" pitchFamily="2" charset="0"/>
              </a:rPr>
              <a:t>, </a:t>
            </a:r>
            <a:r>
              <a:rPr lang="es-ES" dirty="0" err="1">
                <a:latin typeface="Helvetica" pitchFamily="2" charset="0"/>
              </a:rPr>
              <a:t>it</a:t>
            </a:r>
            <a:r>
              <a:rPr lang="es-ES" dirty="0">
                <a:latin typeface="Helvetica" pitchFamily="2" charset="0"/>
              </a:rPr>
              <a:t> </a:t>
            </a:r>
            <a:r>
              <a:rPr lang="es-ES" dirty="0" err="1">
                <a:latin typeface="Helvetica" pitchFamily="2" charset="0"/>
              </a:rPr>
              <a:t>was</a:t>
            </a:r>
            <a:r>
              <a:rPr lang="es-ES" dirty="0">
                <a:latin typeface="Helvetica" pitchFamily="2" charset="0"/>
              </a:rPr>
              <a:t> </a:t>
            </a:r>
            <a:r>
              <a:rPr lang="es-ES" dirty="0" err="1">
                <a:latin typeface="Helvetica" pitchFamily="2" charset="0"/>
              </a:rPr>
              <a:t>the</a:t>
            </a:r>
            <a:r>
              <a:rPr lang="es-ES" dirty="0">
                <a:latin typeface="Helvetica" pitchFamily="2" charset="0"/>
              </a:rPr>
              <a:t> </a:t>
            </a:r>
            <a:r>
              <a:rPr lang="es-ES" dirty="0" err="1">
                <a:latin typeface="Helvetica" pitchFamily="2" charset="0"/>
              </a:rPr>
              <a:t>epoch</a:t>
            </a:r>
            <a:r>
              <a:rPr lang="es-ES" dirty="0">
                <a:latin typeface="Helvetica" pitchFamily="2" charset="0"/>
              </a:rPr>
              <a:t> of </a:t>
            </a:r>
            <a:r>
              <a:rPr lang="es-ES" dirty="0" err="1">
                <a:latin typeface="Helvetica" pitchFamily="2" charset="0"/>
              </a:rPr>
              <a:t>belief</a:t>
            </a:r>
            <a:r>
              <a:rPr lang="es-ES" dirty="0">
                <a:latin typeface="Helvetica" pitchFamily="2" charset="0"/>
              </a:rPr>
              <a:t>, </a:t>
            </a:r>
            <a:r>
              <a:rPr lang="es-ES" dirty="0" err="1">
                <a:latin typeface="Helvetica" pitchFamily="2" charset="0"/>
              </a:rPr>
              <a:t>it</a:t>
            </a:r>
            <a:r>
              <a:rPr lang="es-ES" dirty="0">
                <a:latin typeface="Helvetica" pitchFamily="2" charset="0"/>
              </a:rPr>
              <a:t> </a:t>
            </a:r>
            <a:r>
              <a:rPr lang="es-ES" dirty="0" err="1">
                <a:latin typeface="Helvetica" pitchFamily="2" charset="0"/>
              </a:rPr>
              <a:t>was</a:t>
            </a:r>
            <a:r>
              <a:rPr lang="es-ES" dirty="0">
                <a:latin typeface="Helvetica" pitchFamily="2" charset="0"/>
              </a:rPr>
              <a:t> </a:t>
            </a:r>
            <a:r>
              <a:rPr lang="es-ES" dirty="0" err="1">
                <a:latin typeface="Helvetica" pitchFamily="2" charset="0"/>
              </a:rPr>
              <a:t>the</a:t>
            </a:r>
            <a:r>
              <a:rPr lang="es-ES" dirty="0">
                <a:latin typeface="Helvetica" pitchFamily="2" charset="0"/>
              </a:rPr>
              <a:t> </a:t>
            </a:r>
            <a:r>
              <a:rPr lang="es-ES" dirty="0" err="1">
                <a:latin typeface="Helvetica" pitchFamily="2" charset="0"/>
              </a:rPr>
              <a:t>epoch</a:t>
            </a:r>
            <a:r>
              <a:rPr lang="es-ES" dirty="0">
                <a:latin typeface="Helvetica" pitchFamily="2" charset="0"/>
              </a:rPr>
              <a:t> of </a:t>
            </a:r>
            <a:r>
              <a:rPr lang="es-ES" dirty="0" err="1">
                <a:latin typeface="Helvetica" pitchFamily="2" charset="0"/>
              </a:rPr>
              <a:t>incredulity</a:t>
            </a:r>
            <a:r>
              <a:rPr lang="es-ES" dirty="0">
                <a:latin typeface="Helvetica" pitchFamily="2" charset="0"/>
              </a:rPr>
              <a:t>, </a:t>
            </a:r>
            <a:r>
              <a:rPr lang="es-ES" dirty="0" err="1">
                <a:latin typeface="Helvetica" pitchFamily="2" charset="0"/>
              </a:rPr>
              <a:t>it</a:t>
            </a:r>
            <a:r>
              <a:rPr lang="es-ES" dirty="0">
                <a:latin typeface="Helvetica" pitchFamily="2" charset="0"/>
              </a:rPr>
              <a:t> </a:t>
            </a:r>
            <a:r>
              <a:rPr lang="es-ES" dirty="0" err="1">
                <a:latin typeface="Helvetica" pitchFamily="2" charset="0"/>
              </a:rPr>
              <a:t>was</a:t>
            </a:r>
            <a:r>
              <a:rPr lang="es-ES" dirty="0">
                <a:latin typeface="Helvetica" pitchFamily="2" charset="0"/>
              </a:rPr>
              <a:t> </a:t>
            </a:r>
            <a:r>
              <a:rPr lang="es-ES" dirty="0" err="1">
                <a:latin typeface="Helvetica" pitchFamily="2" charset="0"/>
              </a:rPr>
              <a:t>the</a:t>
            </a:r>
            <a:r>
              <a:rPr lang="es-ES" dirty="0">
                <a:latin typeface="Helvetica" pitchFamily="2" charset="0"/>
              </a:rPr>
              <a:t> </a:t>
            </a:r>
            <a:r>
              <a:rPr lang="es-ES" dirty="0" err="1">
                <a:latin typeface="Helvetica" pitchFamily="2" charset="0"/>
              </a:rPr>
              <a:t>season</a:t>
            </a:r>
            <a:r>
              <a:rPr lang="es-ES" dirty="0">
                <a:latin typeface="Helvetica" pitchFamily="2" charset="0"/>
              </a:rPr>
              <a:t> of Light, </a:t>
            </a:r>
            <a:r>
              <a:rPr lang="es-ES" dirty="0" err="1">
                <a:latin typeface="Helvetica" pitchFamily="2" charset="0"/>
              </a:rPr>
              <a:t>it</a:t>
            </a:r>
            <a:r>
              <a:rPr lang="es-ES" dirty="0">
                <a:latin typeface="Helvetica" pitchFamily="2" charset="0"/>
              </a:rPr>
              <a:t> </a:t>
            </a:r>
            <a:r>
              <a:rPr lang="es-ES" dirty="0" err="1">
                <a:latin typeface="Helvetica" pitchFamily="2" charset="0"/>
              </a:rPr>
              <a:t>was</a:t>
            </a:r>
            <a:r>
              <a:rPr lang="es-ES" dirty="0">
                <a:latin typeface="Helvetica" pitchFamily="2" charset="0"/>
              </a:rPr>
              <a:t> </a:t>
            </a:r>
            <a:r>
              <a:rPr lang="es-ES" dirty="0" err="1">
                <a:latin typeface="Helvetica" pitchFamily="2" charset="0"/>
              </a:rPr>
              <a:t>the</a:t>
            </a:r>
            <a:r>
              <a:rPr lang="es-ES" dirty="0">
                <a:latin typeface="Helvetica" pitchFamily="2" charset="0"/>
              </a:rPr>
              <a:t> </a:t>
            </a:r>
            <a:r>
              <a:rPr lang="es-ES" dirty="0" err="1">
                <a:latin typeface="Helvetica" pitchFamily="2" charset="0"/>
              </a:rPr>
              <a:t>season</a:t>
            </a:r>
            <a:r>
              <a:rPr lang="es-ES" dirty="0">
                <a:latin typeface="Helvetica" pitchFamily="2" charset="0"/>
              </a:rPr>
              <a:t> of </a:t>
            </a:r>
            <a:r>
              <a:rPr lang="es-ES" dirty="0" err="1">
                <a:latin typeface="Helvetica" pitchFamily="2" charset="0"/>
              </a:rPr>
              <a:t>Darkness</a:t>
            </a:r>
            <a:r>
              <a:rPr lang="es-ES" dirty="0">
                <a:latin typeface="Helvetica" pitchFamily="2" charset="0"/>
              </a:rPr>
              <a:t>, </a:t>
            </a:r>
            <a:r>
              <a:rPr lang="es-ES" dirty="0" err="1">
                <a:latin typeface="Helvetica" pitchFamily="2" charset="0"/>
              </a:rPr>
              <a:t>it</a:t>
            </a:r>
            <a:r>
              <a:rPr lang="es-ES" dirty="0">
                <a:latin typeface="Helvetica" pitchFamily="2" charset="0"/>
              </a:rPr>
              <a:t> </a:t>
            </a:r>
            <a:r>
              <a:rPr lang="es-ES" dirty="0" err="1">
                <a:latin typeface="Helvetica" pitchFamily="2" charset="0"/>
              </a:rPr>
              <a:t>was</a:t>
            </a:r>
            <a:r>
              <a:rPr lang="es-ES" dirty="0">
                <a:latin typeface="Helvetica" pitchFamily="2" charset="0"/>
              </a:rPr>
              <a:t> </a:t>
            </a:r>
            <a:r>
              <a:rPr lang="es-ES" dirty="0" err="1">
                <a:latin typeface="Helvetica" pitchFamily="2" charset="0"/>
              </a:rPr>
              <a:t>the</a:t>
            </a:r>
            <a:r>
              <a:rPr lang="es-ES" dirty="0">
                <a:latin typeface="Helvetica" pitchFamily="2" charset="0"/>
              </a:rPr>
              <a:t> </a:t>
            </a:r>
            <a:r>
              <a:rPr lang="es-ES" dirty="0" err="1">
                <a:latin typeface="Helvetica" pitchFamily="2" charset="0"/>
              </a:rPr>
              <a:t>spring</a:t>
            </a:r>
            <a:r>
              <a:rPr lang="es-ES" dirty="0">
                <a:latin typeface="Helvetica" pitchFamily="2" charset="0"/>
              </a:rPr>
              <a:t> of hope, </a:t>
            </a:r>
            <a:r>
              <a:rPr lang="es-ES" dirty="0" err="1">
                <a:latin typeface="Helvetica" pitchFamily="2" charset="0"/>
              </a:rPr>
              <a:t>it</a:t>
            </a:r>
            <a:r>
              <a:rPr lang="es-ES" dirty="0">
                <a:latin typeface="Helvetica" pitchFamily="2" charset="0"/>
              </a:rPr>
              <a:t> </a:t>
            </a:r>
            <a:r>
              <a:rPr lang="es-ES" dirty="0" err="1">
                <a:latin typeface="Helvetica" pitchFamily="2" charset="0"/>
              </a:rPr>
              <a:t>was</a:t>
            </a:r>
            <a:r>
              <a:rPr lang="es-ES" dirty="0">
                <a:latin typeface="Helvetica" pitchFamily="2" charset="0"/>
              </a:rPr>
              <a:t> </a:t>
            </a:r>
            <a:r>
              <a:rPr lang="es-ES" dirty="0" err="1">
                <a:latin typeface="Helvetica" pitchFamily="2" charset="0"/>
              </a:rPr>
              <a:t>the</a:t>
            </a:r>
            <a:r>
              <a:rPr lang="es-ES" dirty="0">
                <a:latin typeface="Helvetica" pitchFamily="2" charset="0"/>
              </a:rPr>
              <a:t> </a:t>
            </a:r>
            <a:r>
              <a:rPr lang="es-ES" dirty="0" err="1">
                <a:latin typeface="Helvetica" pitchFamily="2" charset="0"/>
              </a:rPr>
              <a:t>winter</a:t>
            </a:r>
            <a:r>
              <a:rPr lang="es-ES" dirty="0">
                <a:latin typeface="Helvetica" pitchFamily="2" charset="0"/>
              </a:rPr>
              <a:t> of </a:t>
            </a:r>
            <a:r>
              <a:rPr lang="es-ES" dirty="0" err="1">
                <a:latin typeface="Helvetica" pitchFamily="2" charset="0"/>
              </a:rPr>
              <a:t>despair</a:t>
            </a:r>
            <a:r>
              <a:rPr lang="es-ES" dirty="0">
                <a:latin typeface="Helvetica" pitchFamily="2" charset="0"/>
              </a:rPr>
              <a:t>, </a:t>
            </a:r>
            <a:r>
              <a:rPr lang="es-ES" dirty="0" err="1">
                <a:latin typeface="Helvetica" pitchFamily="2" charset="0"/>
              </a:rPr>
              <a:t>we</a:t>
            </a:r>
            <a:r>
              <a:rPr lang="es-ES" dirty="0">
                <a:latin typeface="Helvetica" pitchFamily="2" charset="0"/>
              </a:rPr>
              <a:t> </a:t>
            </a:r>
            <a:r>
              <a:rPr lang="es-ES" dirty="0" err="1">
                <a:latin typeface="Helvetica" pitchFamily="2" charset="0"/>
              </a:rPr>
              <a:t>had</a:t>
            </a:r>
            <a:r>
              <a:rPr lang="es-ES" dirty="0">
                <a:latin typeface="Helvetica" pitchFamily="2" charset="0"/>
              </a:rPr>
              <a:t> </a:t>
            </a:r>
            <a:r>
              <a:rPr lang="es-ES" dirty="0" err="1">
                <a:latin typeface="Helvetica" pitchFamily="2" charset="0"/>
              </a:rPr>
              <a:t>everything</a:t>
            </a:r>
            <a:r>
              <a:rPr lang="es-ES" dirty="0">
                <a:latin typeface="Helvetica" pitchFamily="2" charset="0"/>
              </a:rPr>
              <a:t> </a:t>
            </a:r>
            <a:r>
              <a:rPr lang="es-ES" dirty="0" err="1">
                <a:latin typeface="Helvetica" pitchFamily="2" charset="0"/>
              </a:rPr>
              <a:t>before</a:t>
            </a:r>
            <a:r>
              <a:rPr lang="es-ES" dirty="0">
                <a:latin typeface="Helvetica" pitchFamily="2" charset="0"/>
              </a:rPr>
              <a:t> </a:t>
            </a:r>
            <a:r>
              <a:rPr lang="es-ES" dirty="0" err="1">
                <a:latin typeface="Helvetica" pitchFamily="2" charset="0"/>
              </a:rPr>
              <a:t>us</a:t>
            </a:r>
            <a:r>
              <a:rPr lang="es-ES" dirty="0">
                <a:latin typeface="Helvetica" pitchFamily="2" charset="0"/>
              </a:rPr>
              <a:t>, </a:t>
            </a:r>
            <a:r>
              <a:rPr lang="es-ES" dirty="0" err="1">
                <a:latin typeface="Helvetica" pitchFamily="2" charset="0"/>
              </a:rPr>
              <a:t>we</a:t>
            </a:r>
            <a:r>
              <a:rPr lang="es-ES" dirty="0">
                <a:latin typeface="Helvetica" pitchFamily="2" charset="0"/>
              </a:rPr>
              <a:t> </a:t>
            </a:r>
            <a:r>
              <a:rPr lang="es-ES" dirty="0" err="1">
                <a:latin typeface="Helvetica" pitchFamily="2" charset="0"/>
              </a:rPr>
              <a:t>had</a:t>
            </a:r>
            <a:r>
              <a:rPr lang="es-ES" dirty="0">
                <a:latin typeface="Helvetica" pitchFamily="2" charset="0"/>
              </a:rPr>
              <a:t> </a:t>
            </a:r>
            <a:r>
              <a:rPr lang="es-ES" dirty="0" err="1">
                <a:latin typeface="Helvetica" pitchFamily="2" charset="0"/>
              </a:rPr>
              <a:t>nothing</a:t>
            </a:r>
            <a:r>
              <a:rPr lang="es-ES" dirty="0">
                <a:latin typeface="Helvetica" pitchFamily="2" charset="0"/>
              </a:rPr>
              <a:t> </a:t>
            </a:r>
            <a:r>
              <a:rPr lang="es-ES" dirty="0" err="1">
                <a:latin typeface="Helvetica" pitchFamily="2" charset="0"/>
              </a:rPr>
              <a:t>before</a:t>
            </a:r>
            <a:r>
              <a:rPr lang="es-ES" dirty="0">
                <a:latin typeface="Helvetica" pitchFamily="2" charset="0"/>
              </a:rPr>
              <a:t> </a:t>
            </a:r>
            <a:r>
              <a:rPr lang="es-ES" dirty="0" err="1">
                <a:latin typeface="Helvetica" pitchFamily="2" charset="0"/>
              </a:rPr>
              <a:t>us</a:t>
            </a:r>
            <a:r>
              <a:rPr lang="es-ES" dirty="0">
                <a:latin typeface="Helvetica" pitchFamily="2" charset="0"/>
              </a:rPr>
              <a:t>, </a:t>
            </a:r>
            <a:r>
              <a:rPr lang="es-ES" dirty="0" err="1">
                <a:latin typeface="Helvetica" pitchFamily="2" charset="0"/>
              </a:rPr>
              <a:t>we</a:t>
            </a:r>
            <a:r>
              <a:rPr lang="es-ES" dirty="0">
                <a:latin typeface="Helvetica" pitchFamily="2" charset="0"/>
              </a:rPr>
              <a:t> </a:t>
            </a:r>
            <a:r>
              <a:rPr lang="es-ES" dirty="0" err="1">
                <a:latin typeface="Helvetica" pitchFamily="2" charset="0"/>
              </a:rPr>
              <a:t>were</a:t>
            </a:r>
            <a:r>
              <a:rPr lang="es-ES" dirty="0">
                <a:latin typeface="Helvetica" pitchFamily="2" charset="0"/>
              </a:rPr>
              <a:t> </a:t>
            </a:r>
            <a:r>
              <a:rPr lang="es-ES" dirty="0" err="1">
                <a:latin typeface="Helvetica" pitchFamily="2" charset="0"/>
              </a:rPr>
              <a:t>all</a:t>
            </a:r>
            <a:r>
              <a:rPr lang="es-ES" dirty="0">
                <a:latin typeface="Helvetica" pitchFamily="2" charset="0"/>
              </a:rPr>
              <a:t> </a:t>
            </a:r>
            <a:r>
              <a:rPr lang="es-ES" dirty="0" err="1">
                <a:latin typeface="Helvetica" pitchFamily="2" charset="0"/>
              </a:rPr>
              <a:t>going</a:t>
            </a:r>
            <a:r>
              <a:rPr lang="es-ES" dirty="0">
                <a:latin typeface="Helvetica" pitchFamily="2" charset="0"/>
              </a:rPr>
              <a:t> </a:t>
            </a:r>
            <a:r>
              <a:rPr lang="es-ES" dirty="0" err="1">
                <a:latin typeface="Helvetica" pitchFamily="2" charset="0"/>
              </a:rPr>
              <a:t>direct</a:t>
            </a:r>
            <a:r>
              <a:rPr lang="es-ES" dirty="0">
                <a:latin typeface="Helvetica" pitchFamily="2" charset="0"/>
              </a:rPr>
              <a:t> to </a:t>
            </a:r>
            <a:r>
              <a:rPr lang="es-ES" dirty="0" err="1">
                <a:latin typeface="Helvetica" pitchFamily="2" charset="0"/>
              </a:rPr>
              <a:t>Heaven</a:t>
            </a:r>
            <a:r>
              <a:rPr lang="es-ES" dirty="0">
                <a:latin typeface="Helvetica" pitchFamily="2" charset="0"/>
              </a:rPr>
              <a:t>, </a:t>
            </a:r>
            <a:r>
              <a:rPr lang="es-ES" dirty="0" err="1">
                <a:latin typeface="Helvetica" pitchFamily="2" charset="0"/>
              </a:rPr>
              <a:t>we</a:t>
            </a:r>
            <a:r>
              <a:rPr lang="es-ES" dirty="0">
                <a:latin typeface="Helvetica" pitchFamily="2" charset="0"/>
              </a:rPr>
              <a:t> </a:t>
            </a:r>
            <a:r>
              <a:rPr lang="es-ES" dirty="0" err="1">
                <a:latin typeface="Helvetica" pitchFamily="2" charset="0"/>
              </a:rPr>
              <a:t>were</a:t>
            </a:r>
            <a:r>
              <a:rPr lang="es-ES" dirty="0">
                <a:latin typeface="Helvetica" pitchFamily="2" charset="0"/>
              </a:rPr>
              <a:t> </a:t>
            </a:r>
            <a:r>
              <a:rPr lang="es-ES" dirty="0" err="1">
                <a:latin typeface="Helvetica" pitchFamily="2" charset="0"/>
              </a:rPr>
              <a:t>all</a:t>
            </a:r>
            <a:r>
              <a:rPr lang="es-ES" dirty="0">
                <a:latin typeface="Helvetica" pitchFamily="2" charset="0"/>
              </a:rPr>
              <a:t> </a:t>
            </a:r>
            <a:r>
              <a:rPr lang="es-ES" dirty="0" err="1">
                <a:latin typeface="Helvetica" pitchFamily="2" charset="0"/>
              </a:rPr>
              <a:t>going</a:t>
            </a:r>
            <a:r>
              <a:rPr lang="es-ES" dirty="0">
                <a:latin typeface="Helvetica" pitchFamily="2" charset="0"/>
              </a:rPr>
              <a:t> </a:t>
            </a:r>
            <a:r>
              <a:rPr lang="es-ES" dirty="0" err="1">
                <a:latin typeface="Helvetica" pitchFamily="2" charset="0"/>
              </a:rPr>
              <a:t>direct</a:t>
            </a:r>
            <a:r>
              <a:rPr lang="es-ES" dirty="0">
                <a:latin typeface="Helvetica" pitchFamily="2" charset="0"/>
              </a:rPr>
              <a:t> </a:t>
            </a:r>
            <a:r>
              <a:rPr lang="es-ES" dirty="0" err="1">
                <a:latin typeface="Helvetica" pitchFamily="2" charset="0"/>
              </a:rPr>
              <a:t>the</a:t>
            </a:r>
            <a:r>
              <a:rPr lang="es-ES" dirty="0">
                <a:latin typeface="Helvetica" pitchFamily="2" charset="0"/>
              </a:rPr>
              <a:t> </a:t>
            </a:r>
            <a:r>
              <a:rPr lang="es-ES" dirty="0" err="1">
                <a:latin typeface="Helvetica" pitchFamily="2" charset="0"/>
              </a:rPr>
              <a:t>other</a:t>
            </a:r>
            <a:r>
              <a:rPr lang="es-ES" dirty="0">
                <a:latin typeface="Helvetica" pitchFamily="2" charset="0"/>
              </a:rPr>
              <a:t> </a:t>
            </a:r>
            <a:r>
              <a:rPr lang="es-ES" dirty="0" err="1">
                <a:latin typeface="Helvetica" pitchFamily="2" charset="0"/>
              </a:rPr>
              <a:t>way</a:t>
            </a:r>
            <a:endParaRPr lang="es-ES" dirty="0">
              <a:latin typeface="Helvetica" pitchFamily="2" charset="0"/>
            </a:endParaRPr>
          </a:p>
        </p:txBody>
      </p:sp>
      <p:graphicFrame>
        <p:nvGraphicFramePr>
          <p:cNvPr id="3" name="Tabla 2">
            <a:extLst>
              <a:ext uri="{FF2B5EF4-FFF2-40B4-BE49-F238E27FC236}">
                <a16:creationId xmlns:a16="http://schemas.microsoft.com/office/drawing/2014/main" id="{F7C7E604-46C6-014E-A924-B790F5A4C683}"/>
              </a:ext>
            </a:extLst>
          </p:cNvPr>
          <p:cNvGraphicFramePr>
            <a:graphicFrameLocks noGrp="1"/>
          </p:cNvGraphicFramePr>
          <p:nvPr>
            <p:extLst>
              <p:ext uri="{D42A27DB-BD31-4B8C-83A1-F6EECF244321}">
                <p14:modId xmlns:p14="http://schemas.microsoft.com/office/powerpoint/2010/main" val="868851682"/>
              </p:ext>
            </p:extLst>
          </p:nvPr>
        </p:nvGraphicFramePr>
        <p:xfrm>
          <a:off x="7308402" y="1806310"/>
          <a:ext cx="3740970" cy="4089400"/>
        </p:xfrm>
        <a:graphic>
          <a:graphicData uri="http://schemas.openxmlformats.org/drawingml/2006/table">
            <a:tbl>
              <a:tblPr firstRow="1" bandRow="1">
                <a:tableStyleId>{21E4AEA4-8DFA-4A89-87EB-49C32662AFE0}</a:tableStyleId>
              </a:tblPr>
              <a:tblGrid>
                <a:gridCol w="1246990">
                  <a:extLst>
                    <a:ext uri="{9D8B030D-6E8A-4147-A177-3AD203B41FA5}">
                      <a16:colId xmlns:a16="http://schemas.microsoft.com/office/drawing/2014/main" val="123505639"/>
                    </a:ext>
                  </a:extLst>
                </a:gridCol>
                <a:gridCol w="1246990">
                  <a:extLst>
                    <a:ext uri="{9D8B030D-6E8A-4147-A177-3AD203B41FA5}">
                      <a16:colId xmlns:a16="http://schemas.microsoft.com/office/drawing/2014/main" val="3785878482"/>
                    </a:ext>
                  </a:extLst>
                </a:gridCol>
                <a:gridCol w="1246990">
                  <a:extLst>
                    <a:ext uri="{9D8B030D-6E8A-4147-A177-3AD203B41FA5}">
                      <a16:colId xmlns:a16="http://schemas.microsoft.com/office/drawing/2014/main" val="3037260108"/>
                    </a:ext>
                  </a:extLst>
                </a:gridCol>
              </a:tblGrid>
              <a:tr h="292100">
                <a:tc>
                  <a:txBody>
                    <a:bodyPr/>
                    <a:lstStyle/>
                    <a:p>
                      <a:pPr algn="ctr" rtl="0" fontAlgn="ctr"/>
                      <a:r>
                        <a:rPr lang="es-ES" sz="1800" b="0" u="none" strike="noStrike" dirty="0" err="1">
                          <a:solidFill>
                            <a:schemeClr val="bg1"/>
                          </a:solidFill>
                          <a:effectLst/>
                        </a:rPr>
                        <a:t>Token</a:t>
                      </a:r>
                      <a:endParaRPr lang="es-ES" sz="1800" b="0" i="0" u="none" strike="noStrike" dirty="0">
                        <a:solidFill>
                          <a:schemeClr val="bg1"/>
                        </a:solidFill>
                        <a:effectLst/>
                        <a:latin typeface="Helvetica" pitchFamily="2" charset="0"/>
                      </a:endParaRPr>
                    </a:p>
                  </a:txBody>
                  <a:tcPr marL="9525" marR="9525" marT="9525" marB="0" anchor="ctr"/>
                </a:tc>
                <a:tc>
                  <a:txBody>
                    <a:bodyPr/>
                    <a:lstStyle/>
                    <a:p>
                      <a:pPr algn="ctr" rtl="0" fontAlgn="ctr"/>
                      <a:r>
                        <a:rPr lang="es-ES" sz="1800" b="0" u="none" strike="noStrike" dirty="0" err="1">
                          <a:solidFill>
                            <a:schemeClr val="bg1"/>
                          </a:solidFill>
                          <a:effectLst/>
                        </a:rPr>
                        <a:t>Chapter</a:t>
                      </a:r>
                      <a:endParaRPr lang="es-ES" sz="1800" b="0" i="0" u="none" strike="noStrike" dirty="0">
                        <a:solidFill>
                          <a:schemeClr val="bg1"/>
                        </a:solidFill>
                        <a:effectLst/>
                        <a:latin typeface="Helvetica" pitchFamily="2" charset="0"/>
                      </a:endParaRPr>
                    </a:p>
                  </a:txBody>
                  <a:tcPr marL="9525" marR="9525" marT="9525" marB="0" anchor="ctr"/>
                </a:tc>
                <a:tc>
                  <a:txBody>
                    <a:bodyPr/>
                    <a:lstStyle/>
                    <a:p>
                      <a:pPr algn="ctr" rtl="0" fontAlgn="ctr"/>
                      <a:r>
                        <a:rPr lang="es-ES" sz="1800" b="0" u="none" strike="noStrike" dirty="0">
                          <a:solidFill>
                            <a:schemeClr val="bg1"/>
                          </a:solidFill>
                          <a:effectLst/>
                        </a:rPr>
                        <a:t>Page</a:t>
                      </a:r>
                      <a:endParaRPr lang="es-ES" sz="1800" b="0" i="0" u="none" strike="noStrike" dirty="0">
                        <a:solidFill>
                          <a:schemeClr val="bg1"/>
                        </a:solidFill>
                        <a:effectLst/>
                        <a:latin typeface="Helvetica" pitchFamily="2" charset="0"/>
                      </a:endParaRPr>
                    </a:p>
                  </a:txBody>
                  <a:tcPr marL="9525" marR="9525" marT="9525" marB="0" anchor="ctr"/>
                </a:tc>
                <a:extLst>
                  <a:ext uri="{0D108BD9-81ED-4DB2-BD59-A6C34878D82A}">
                    <a16:rowId xmlns:a16="http://schemas.microsoft.com/office/drawing/2014/main" val="1714298944"/>
                  </a:ext>
                </a:extLst>
              </a:tr>
              <a:tr h="292100">
                <a:tc>
                  <a:txBody>
                    <a:bodyPr/>
                    <a:lstStyle/>
                    <a:p>
                      <a:pPr algn="ctr" rtl="0" fontAlgn="ctr"/>
                      <a:r>
                        <a:rPr lang="es-ES" sz="1800" u="none" strike="noStrike" dirty="0" err="1">
                          <a:effectLst/>
                        </a:rPr>
                        <a:t>It</a:t>
                      </a:r>
                      <a:r>
                        <a:rPr lang="es-ES" sz="1800" u="none" strike="noStrike" dirty="0">
                          <a:effectLst/>
                        </a:rPr>
                        <a:t> </a:t>
                      </a:r>
                      <a:endParaRPr lang="es-ES" sz="1800" b="0" i="0" u="none" strike="noStrike" dirty="0">
                        <a:solidFill>
                          <a:srgbClr val="000000"/>
                        </a:solidFill>
                        <a:effectLst/>
                        <a:latin typeface="Helvetica" pitchFamily="2" charset="0"/>
                      </a:endParaRPr>
                    </a:p>
                  </a:txBody>
                  <a:tcPr marL="9525" marR="9525" marT="9525" marB="0" anchor="ctr"/>
                </a:tc>
                <a:tc>
                  <a:txBody>
                    <a:bodyPr/>
                    <a:lstStyle/>
                    <a:p>
                      <a:pPr algn="ctr" rtl="0" fontAlgn="ctr"/>
                      <a:r>
                        <a:rPr lang="es-ES" sz="1800" b="0" u="none" strike="noStrike" dirty="0">
                          <a:solidFill>
                            <a:srgbClr val="000000"/>
                          </a:solidFill>
                          <a:effectLst/>
                        </a:rPr>
                        <a:t>1</a:t>
                      </a:r>
                      <a:endParaRPr lang="es-ES" sz="1800" b="0" i="0" u="none" strike="noStrike" dirty="0">
                        <a:solidFill>
                          <a:srgbClr val="000000"/>
                        </a:solidFill>
                        <a:effectLst/>
                        <a:latin typeface="Helvetica" pitchFamily="2" charset="0"/>
                      </a:endParaRPr>
                    </a:p>
                  </a:txBody>
                  <a:tcPr marL="9525" marR="9525" marT="9525" marB="0" anchor="ctr"/>
                </a:tc>
                <a:tc>
                  <a:txBody>
                    <a:bodyPr/>
                    <a:lstStyle/>
                    <a:p>
                      <a:pPr algn="ctr" rtl="0" fontAlgn="ctr"/>
                      <a:r>
                        <a:rPr lang="es-ES" sz="1800" b="0" u="none" strike="noStrike" dirty="0">
                          <a:solidFill>
                            <a:srgbClr val="000000"/>
                          </a:solidFill>
                          <a:effectLst/>
                        </a:rPr>
                        <a:t>1</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3835426530"/>
                  </a:ext>
                </a:extLst>
              </a:tr>
              <a:tr h="292100">
                <a:tc>
                  <a:txBody>
                    <a:bodyPr/>
                    <a:lstStyle/>
                    <a:p>
                      <a:pPr algn="ctr" rtl="0" fontAlgn="ctr"/>
                      <a:r>
                        <a:rPr lang="es-ES" sz="1800" u="none" strike="noStrike" dirty="0" err="1">
                          <a:effectLst/>
                        </a:rPr>
                        <a:t>was</a:t>
                      </a:r>
                      <a:r>
                        <a:rPr lang="es-ES" sz="1800" u="none" strike="noStrike" dirty="0">
                          <a:effectLst/>
                        </a:rPr>
                        <a:t> </a:t>
                      </a:r>
                      <a:endParaRPr lang="es-ES" sz="1800" b="0" i="0" u="none" strike="noStrike" dirty="0">
                        <a:solidFill>
                          <a:srgbClr val="000000"/>
                        </a:solidFill>
                        <a:effectLst/>
                        <a:latin typeface="Helvetica" pitchFamily="2" charset="0"/>
                      </a:endParaRPr>
                    </a:p>
                  </a:txBody>
                  <a:tcPr marL="9525" marR="9525" marT="9525" marB="0" anchor="ctr"/>
                </a:tc>
                <a:tc>
                  <a:txBody>
                    <a:bodyPr/>
                    <a:lstStyle/>
                    <a:p>
                      <a:pPr algn="ctr" rtl="0" fontAlgn="ctr"/>
                      <a:r>
                        <a:rPr lang="es-ES" sz="1800" b="0" u="none" strike="noStrike" dirty="0">
                          <a:solidFill>
                            <a:srgbClr val="000000"/>
                          </a:solidFill>
                          <a:effectLst/>
                        </a:rPr>
                        <a:t>1</a:t>
                      </a:r>
                      <a:endParaRPr lang="es-ES" sz="1800" b="0" i="0" u="none" strike="noStrike" dirty="0">
                        <a:solidFill>
                          <a:srgbClr val="000000"/>
                        </a:solidFill>
                        <a:effectLst/>
                        <a:latin typeface="Helvetica" pitchFamily="2" charset="0"/>
                      </a:endParaRPr>
                    </a:p>
                  </a:txBody>
                  <a:tcPr marL="9525" marR="9525" marT="9525" marB="0" anchor="ctr"/>
                </a:tc>
                <a:tc>
                  <a:txBody>
                    <a:bodyPr/>
                    <a:lstStyle/>
                    <a:p>
                      <a:pPr algn="ctr" rtl="0" fontAlgn="ctr"/>
                      <a:r>
                        <a:rPr lang="es-ES" sz="1800" b="0" u="none" strike="noStrike" dirty="0">
                          <a:solidFill>
                            <a:srgbClr val="000000"/>
                          </a:solidFill>
                          <a:effectLst/>
                        </a:rPr>
                        <a:t>1</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1226453829"/>
                  </a:ext>
                </a:extLst>
              </a:tr>
              <a:tr h="292100">
                <a:tc>
                  <a:txBody>
                    <a:bodyPr/>
                    <a:lstStyle/>
                    <a:p>
                      <a:pPr algn="ctr" rtl="0" fontAlgn="ctr"/>
                      <a:r>
                        <a:rPr lang="es-ES" sz="1800" u="none" strike="noStrike">
                          <a:effectLst/>
                        </a:rPr>
                        <a:t>the </a:t>
                      </a:r>
                      <a:endParaRPr lang="es-ES" sz="1800" b="0" i="0" u="none" strike="noStrike">
                        <a:solidFill>
                          <a:srgbClr val="000000"/>
                        </a:solidFill>
                        <a:effectLst/>
                        <a:latin typeface="Helvetica" pitchFamily="2" charset="0"/>
                      </a:endParaRPr>
                    </a:p>
                  </a:txBody>
                  <a:tcPr marL="9525" marR="9525" marT="9525" marB="0" anchor="ctr"/>
                </a:tc>
                <a:tc>
                  <a:txBody>
                    <a:bodyPr/>
                    <a:lstStyle/>
                    <a:p>
                      <a:pPr algn="ctr" rtl="0" fontAlgn="ctr"/>
                      <a:r>
                        <a:rPr lang="es-ES" sz="1800" b="0" u="none" strike="noStrike" dirty="0">
                          <a:solidFill>
                            <a:srgbClr val="000000"/>
                          </a:solidFill>
                          <a:effectLst/>
                        </a:rPr>
                        <a:t>1</a:t>
                      </a:r>
                      <a:endParaRPr lang="es-ES" sz="1800" b="0" i="0" u="none" strike="noStrike" dirty="0">
                        <a:solidFill>
                          <a:srgbClr val="000000"/>
                        </a:solidFill>
                        <a:effectLst/>
                        <a:latin typeface="Helvetica" pitchFamily="2" charset="0"/>
                      </a:endParaRPr>
                    </a:p>
                  </a:txBody>
                  <a:tcPr marL="9525" marR="9525" marT="9525" marB="0" anchor="ctr"/>
                </a:tc>
                <a:tc>
                  <a:txBody>
                    <a:bodyPr/>
                    <a:lstStyle/>
                    <a:p>
                      <a:pPr algn="ctr" rtl="0" fontAlgn="ctr"/>
                      <a:r>
                        <a:rPr lang="es-ES" sz="1800" b="0" u="none" strike="noStrike" dirty="0">
                          <a:solidFill>
                            <a:srgbClr val="000000"/>
                          </a:solidFill>
                          <a:effectLst/>
                        </a:rPr>
                        <a:t>1</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306015402"/>
                  </a:ext>
                </a:extLst>
              </a:tr>
              <a:tr h="292100">
                <a:tc>
                  <a:txBody>
                    <a:bodyPr/>
                    <a:lstStyle/>
                    <a:p>
                      <a:pPr algn="ctr" rtl="0" fontAlgn="ctr"/>
                      <a:r>
                        <a:rPr lang="es-ES" sz="1800" u="none" strike="noStrike" dirty="0" err="1">
                          <a:effectLst/>
                        </a:rPr>
                        <a:t>best</a:t>
                      </a:r>
                      <a:r>
                        <a:rPr lang="es-ES" sz="1800" u="none" strike="noStrike" dirty="0">
                          <a:effectLst/>
                        </a:rPr>
                        <a:t> </a:t>
                      </a:r>
                      <a:endParaRPr lang="es-ES" sz="1800" b="0" i="0" u="none" strike="noStrike" dirty="0">
                        <a:solidFill>
                          <a:srgbClr val="000000"/>
                        </a:solidFill>
                        <a:effectLst/>
                        <a:latin typeface="Helvetica" pitchFamily="2" charset="0"/>
                      </a:endParaRPr>
                    </a:p>
                  </a:txBody>
                  <a:tcPr marL="9525" marR="9525" marT="9525" marB="0" anchor="ctr"/>
                </a:tc>
                <a:tc>
                  <a:txBody>
                    <a:bodyPr/>
                    <a:lstStyle/>
                    <a:p>
                      <a:pPr algn="ctr" rtl="0" fontAlgn="ctr"/>
                      <a:r>
                        <a:rPr lang="es-ES" sz="1800" b="0" u="none" strike="noStrike" dirty="0">
                          <a:solidFill>
                            <a:srgbClr val="000000"/>
                          </a:solidFill>
                          <a:effectLst/>
                        </a:rPr>
                        <a:t>1</a:t>
                      </a:r>
                      <a:endParaRPr lang="es-ES" sz="1800" b="0" i="0" u="none" strike="noStrike" dirty="0">
                        <a:solidFill>
                          <a:srgbClr val="000000"/>
                        </a:solidFill>
                        <a:effectLst/>
                        <a:latin typeface="Helvetica" pitchFamily="2" charset="0"/>
                      </a:endParaRPr>
                    </a:p>
                  </a:txBody>
                  <a:tcPr marL="9525" marR="9525" marT="9525" marB="0" anchor="ctr"/>
                </a:tc>
                <a:tc>
                  <a:txBody>
                    <a:bodyPr/>
                    <a:lstStyle/>
                    <a:p>
                      <a:pPr algn="ctr" rtl="0" fontAlgn="ctr"/>
                      <a:r>
                        <a:rPr lang="es-ES" sz="1800" b="0" u="none" strike="noStrike" dirty="0">
                          <a:solidFill>
                            <a:srgbClr val="000000"/>
                          </a:solidFill>
                          <a:effectLst/>
                        </a:rPr>
                        <a:t>1</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4247420029"/>
                  </a:ext>
                </a:extLst>
              </a:tr>
              <a:tr h="292100">
                <a:tc>
                  <a:txBody>
                    <a:bodyPr/>
                    <a:lstStyle/>
                    <a:p>
                      <a:pPr algn="ctr" rtl="0" fontAlgn="ctr"/>
                      <a:r>
                        <a:rPr lang="es-ES" sz="1800" u="none" strike="noStrike">
                          <a:effectLst/>
                        </a:rPr>
                        <a:t>of </a:t>
                      </a:r>
                      <a:endParaRPr lang="es-ES" sz="1800" b="0" i="0" u="none" strike="noStrike">
                        <a:solidFill>
                          <a:srgbClr val="000000"/>
                        </a:solidFill>
                        <a:effectLst/>
                        <a:latin typeface="Helvetica" pitchFamily="2" charset="0"/>
                      </a:endParaRPr>
                    </a:p>
                  </a:txBody>
                  <a:tcPr marL="9525" marR="9525" marT="9525" marB="0" anchor="ctr"/>
                </a:tc>
                <a:tc>
                  <a:txBody>
                    <a:bodyPr/>
                    <a:lstStyle/>
                    <a:p>
                      <a:pPr algn="ctr" rtl="0" fontAlgn="ctr"/>
                      <a:r>
                        <a:rPr lang="es-ES" sz="1800" b="0" u="none" strike="noStrike" dirty="0">
                          <a:solidFill>
                            <a:srgbClr val="000000"/>
                          </a:solidFill>
                          <a:effectLst/>
                        </a:rPr>
                        <a:t>1</a:t>
                      </a:r>
                      <a:endParaRPr lang="es-ES" sz="1800" b="0" i="0" u="none" strike="noStrike" dirty="0">
                        <a:solidFill>
                          <a:srgbClr val="000000"/>
                        </a:solidFill>
                        <a:effectLst/>
                        <a:latin typeface="Helvetica" pitchFamily="2" charset="0"/>
                      </a:endParaRPr>
                    </a:p>
                  </a:txBody>
                  <a:tcPr marL="9525" marR="9525" marT="9525" marB="0" anchor="ctr"/>
                </a:tc>
                <a:tc>
                  <a:txBody>
                    <a:bodyPr/>
                    <a:lstStyle/>
                    <a:p>
                      <a:pPr algn="ctr" rtl="0" fontAlgn="ctr"/>
                      <a:r>
                        <a:rPr lang="es-ES" sz="1800" b="0" u="none" strike="noStrike" dirty="0">
                          <a:solidFill>
                            <a:srgbClr val="000000"/>
                          </a:solidFill>
                          <a:effectLst/>
                        </a:rPr>
                        <a:t>1</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1540902514"/>
                  </a:ext>
                </a:extLst>
              </a:tr>
              <a:tr h="292100">
                <a:tc>
                  <a:txBody>
                    <a:bodyPr/>
                    <a:lstStyle/>
                    <a:p>
                      <a:pPr algn="ctr" rtl="0" fontAlgn="ctr"/>
                      <a:r>
                        <a:rPr lang="es-ES" sz="1800" u="none" strike="noStrike">
                          <a:effectLst/>
                        </a:rPr>
                        <a:t>times </a:t>
                      </a:r>
                      <a:endParaRPr lang="es-ES" sz="1800" b="0" i="0" u="none" strike="noStrike">
                        <a:solidFill>
                          <a:srgbClr val="000000"/>
                        </a:solidFill>
                        <a:effectLst/>
                        <a:latin typeface="Helvetica" pitchFamily="2" charset="0"/>
                      </a:endParaRPr>
                    </a:p>
                  </a:txBody>
                  <a:tcPr marL="9525" marR="9525" marT="9525" marB="0" anchor="ctr"/>
                </a:tc>
                <a:tc>
                  <a:txBody>
                    <a:bodyPr/>
                    <a:lstStyle/>
                    <a:p>
                      <a:pPr algn="ctr" rtl="0" fontAlgn="ctr"/>
                      <a:r>
                        <a:rPr lang="es-ES" sz="1800" b="0" u="none" strike="noStrike" dirty="0">
                          <a:solidFill>
                            <a:srgbClr val="000000"/>
                          </a:solidFill>
                          <a:effectLst/>
                        </a:rPr>
                        <a:t>1</a:t>
                      </a:r>
                      <a:endParaRPr lang="es-ES" sz="1800" b="0" i="0" u="none" strike="noStrike" dirty="0">
                        <a:solidFill>
                          <a:srgbClr val="000000"/>
                        </a:solidFill>
                        <a:effectLst/>
                        <a:latin typeface="Helvetica" pitchFamily="2" charset="0"/>
                      </a:endParaRPr>
                    </a:p>
                  </a:txBody>
                  <a:tcPr marL="9525" marR="9525" marT="9525" marB="0" anchor="ctr"/>
                </a:tc>
                <a:tc>
                  <a:txBody>
                    <a:bodyPr/>
                    <a:lstStyle/>
                    <a:p>
                      <a:pPr algn="ctr" rtl="0" fontAlgn="ctr"/>
                      <a:r>
                        <a:rPr lang="es-ES" sz="1800" b="0" u="none" strike="noStrike" dirty="0">
                          <a:solidFill>
                            <a:srgbClr val="000000"/>
                          </a:solidFill>
                          <a:effectLst/>
                        </a:rPr>
                        <a:t>1</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3098094680"/>
                  </a:ext>
                </a:extLst>
              </a:tr>
              <a:tr h="292100">
                <a:tc>
                  <a:txBody>
                    <a:bodyPr/>
                    <a:lstStyle/>
                    <a:p>
                      <a:pPr algn="ctr" rtl="0" fontAlgn="ctr"/>
                      <a:r>
                        <a:rPr lang="es-ES" sz="1800" u="none" strike="noStrike">
                          <a:effectLst/>
                        </a:rPr>
                        <a:t>it </a:t>
                      </a:r>
                      <a:endParaRPr lang="es-ES" sz="1800" b="0" i="0" u="none" strike="noStrike">
                        <a:solidFill>
                          <a:srgbClr val="000000"/>
                        </a:solidFill>
                        <a:effectLst/>
                        <a:latin typeface="Helvetica" pitchFamily="2" charset="0"/>
                      </a:endParaRPr>
                    </a:p>
                  </a:txBody>
                  <a:tcPr marL="9525" marR="9525" marT="9525" marB="0" anchor="ctr"/>
                </a:tc>
                <a:tc>
                  <a:txBody>
                    <a:bodyPr/>
                    <a:lstStyle/>
                    <a:p>
                      <a:pPr algn="ctr" rtl="0" fontAlgn="ctr"/>
                      <a:r>
                        <a:rPr lang="es-ES" sz="1800" b="0" u="none" strike="noStrike" dirty="0">
                          <a:solidFill>
                            <a:srgbClr val="000000"/>
                          </a:solidFill>
                          <a:effectLst/>
                        </a:rPr>
                        <a:t>1</a:t>
                      </a:r>
                      <a:endParaRPr lang="es-ES" sz="1800" b="0" i="0" u="none" strike="noStrike" dirty="0">
                        <a:solidFill>
                          <a:srgbClr val="000000"/>
                        </a:solidFill>
                        <a:effectLst/>
                        <a:latin typeface="Helvetica" pitchFamily="2" charset="0"/>
                      </a:endParaRPr>
                    </a:p>
                  </a:txBody>
                  <a:tcPr marL="9525" marR="9525" marT="9525" marB="0" anchor="ctr"/>
                </a:tc>
                <a:tc>
                  <a:txBody>
                    <a:bodyPr/>
                    <a:lstStyle/>
                    <a:p>
                      <a:pPr algn="ctr" rtl="0" fontAlgn="ctr"/>
                      <a:r>
                        <a:rPr lang="es-ES" sz="1800" b="0" u="none" strike="noStrike" dirty="0">
                          <a:solidFill>
                            <a:srgbClr val="000000"/>
                          </a:solidFill>
                          <a:effectLst/>
                        </a:rPr>
                        <a:t>1</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1869152947"/>
                  </a:ext>
                </a:extLst>
              </a:tr>
              <a:tr h="292100">
                <a:tc>
                  <a:txBody>
                    <a:bodyPr/>
                    <a:lstStyle/>
                    <a:p>
                      <a:pPr algn="ctr" rtl="0" fontAlgn="ctr"/>
                      <a:r>
                        <a:rPr lang="es-ES" sz="1800" u="none" strike="noStrike">
                          <a:effectLst/>
                        </a:rPr>
                        <a:t>was </a:t>
                      </a:r>
                      <a:endParaRPr lang="es-ES" sz="1800" b="0" i="0" u="none" strike="noStrike">
                        <a:solidFill>
                          <a:srgbClr val="000000"/>
                        </a:solidFill>
                        <a:effectLst/>
                        <a:latin typeface="Helvetica" pitchFamily="2" charset="0"/>
                      </a:endParaRPr>
                    </a:p>
                  </a:txBody>
                  <a:tcPr marL="9525" marR="9525" marT="9525" marB="0" anchor="ctr"/>
                </a:tc>
                <a:tc>
                  <a:txBody>
                    <a:bodyPr/>
                    <a:lstStyle/>
                    <a:p>
                      <a:pPr algn="ctr" rtl="0" fontAlgn="ctr"/>
                      <a:r>
                        <a:rPr lang="es-ES" sz="1800" b="0" u="none" strike="noStrike" dirty="0">
                          <a:solidFill>
                            <a:srgbClr val="000000"/>
                          </a:solidFill>
                          <a:effectLst/>
                        </a:rPr>
                        <a:t>1</a:t>
                      </a:r>
                      <a:endParaRPr lang="es-ES" sz="1800" b="0" i="0" u="none" strike="noStrike" dirty="0">
                        <a:solidFill>
                          <a:srgbClr val="000000"/>
                        </a:solidFill>
                        <a:effectLst/>
                        <a:latin typeface="Helvetica" pitchFamily="2" charset="0"/>
                      </a:endParaRPr>
                    </a:p>
                  </a:txBody>
                  <a:tcPr marL="9525" marR="9525" marT="9525" marB="0" anchor="ctr"/>
                </a:tc>
                <a:tc>
                  <a:txBody>
                    <a:bodyPr/>
                    <a:lstStyle/>
                    <a:p>
                      <a:pPr algn="ctr" rtl="0" fontAlgn="ctr"/>
                      <a:r>
                        <a:rPr lang="es-ES" sz="1800" b="0" u="none" strike="noStrike" dirty="0">
                          <a:solidFill>
                            <a:srgbClr val="000000"/>
                          </a:solidFill>
                          <a:effectLst/>
                        </a:rPr>
                        <a:t>1</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304595422"/>
                  </a:ext>
                </a:extLst>
              </a:tr>
              <a:tr h="292100">
                <a:tc>
                  <a:txBody>
                    <a:bodyPr/>
                    <a:lstStyle/>
                    <a:p>
                      <a:pPr algn="ctr" rtl="0" fontAlgn="ctr"/>
                      <a:r>
                        <a:rPr lang="es-ES" sz="1800" u="none" strike="noStrike">
                          <a:effectLst/>
                        </a:rPr>
                        <a:t>the </a:t>
                      </a:r>
                      <a:endParaRPr lang="es-ES" sz="1800" b="0" i="0" u="none" strike="noStrike">
                        <a:solidFill>
                          <a:srgbClr val="000000"/>
                        </a:solidFill>
                        <a:effectLst/>
                        <a:latin typeface="Helvetica" pitchFamily="2" charset="0"/>
                      </a:endParaRPr>
                    </a:p>
                  </a:txBody>
                  <a:tcPr marL="9525" marR="9525" marT="9525" marB="0" anchor="ctr"/>
                </a:tc>
                <a:tc>
                  <a:txBody>
                    <a:bodyPr/>
                    <a:lstStyle/>
                    <a:p>
                      <a:pPr algn="ctr" rtl="0" fontAlgn="ctr"/>
                      <a:r>
                        <a:rPr lang="es-ES" sz="1800" b="0" u="none" strike="noStrike" dirty="0">
                          <a:solidFill>
                            <a:srgbClr val="000000"/>
                          </a:solidFill>
                          <a:effectLst/>
                        </a:rPr>
                        <a:t>1</a:t>
                      </a:r>
                      <a:endParaRPr lang="es-ES" sz="1800" b="0" i="0" u="none" strike="noStrike" dirty="0">
                        <a:solidFill>
                          <a:srgbClr val="000000"/>
                        </a:solidFill>
                        <a:effectLst/>
                        <a:latin typeface="Helvetica" pitchFamily="2" charset="0"/>
                      </a:endParaRPr>
                    </a:p>
                  </a:txBody>
                  <a:tcPr marL="9525" marR="9525" marT="9525" marB="0" anchor="ctr"/>
                </a:tc>
                <a:tc>
                  <a:txBody>
                    <a:bodyPr/>
                    <a:lstStyle/>
                    <a:p>
                      <a:pPr algn="ctr" rtl="0" fontAlgn="ctr"/>
                      <a:r>
                        <a:rPr lang="es-ES" sz="1800" b="0" u="none" strike="noStrike" dirty="0">
                          <a:solidFill>
                            <a:srgbClr val="000000"/>
                          </a:solidFill>
                          <a:effectLst/>
                        </a:rPr>
                        <a:t>2</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1918021401"/>
                  </a:ext>
                </a:extLst>
              </a:tr>
              <a:tr h="292100">
                <a:tc>
                  <a:txBody>
                    <a:bodyPr/>
                    <a:lstStyle/>
                    <a:p>
                      <a:pPr algn="ctr" rtl="0" fontAlgn="ctr"/>
                      <a:r>
                        <a:rPr lang="es-ES" sz="1800" u="none" strike="noStrike">
                          <a:effectLst/>
                        </a:rPr>
                        <a:t>worst </a:t>
                      </a:r>
                      <a:endParaRPr lang="es-ES" sz="1800" b="0" i="0" u="none" strike="noStrike">
                        <a:solidFill>
                          <a:srgbClr val="000000"/>
                        </a:solidFill>
                        <a:effectLst/>
                        <a:latin typeface="Helvetica" pitchFamily="2" charset="0"/>
                      </a:endParaRPr>
                    </a:p>
                  </a:txBody>
                  <a:tcPr marL="9525" marR="9525" marT="9525" marB="0" anchor="ctr"/>
                </a:tc>
                <a:tc>
                  <a:txBody>
                    <a:bodyPr/>
                    <a:lstStyle/>
                    <a:p>
                      <a:pPr algn="ctr" rtl="0" fontAlgn="ctr"/>
                      <a:r>
                        <a:rPr lang="es-ES" sz="1800" b="0" u="none" strike="noStrike" dirty="0">
                          <a:solidFill>
                            <a:srgbClr val="000000"/>
                          </a:solidFill>
                          <a:effectLst/>
                        </a:rPr>
                        <a:t>1</a:t>
                      </a:r>
                      <a:endParaRPr lang="es-ES" sz="1800" b="0" i="0" u="none" strike="noStrike" dirty="0">
                        <a:solidFill>
                          <a:srgbClr val="000000"/>
                        </a:solidFill>
                        <a:effectLst/>
                        <a:latin typeface="Helvetica" pitchFamily="2" charset="0"/>
                      </a:endParaRPr>
                    </a:p>
                  </a:txBody>
                  <a:tcPr marL="9525" marR="9525" marT="9525" marB="0" anchor="ctr"/>
                </a:tc>
                <a:tc>
                  <a:txBody>
                    <a:bodyPr/>
                    <a:lstStyle/>
                    <a:p>
                      <a:pPr algn="ctr" rtl="0" fontAlgn="ctr"/>
                      <a:r>
                        <a:rPr lang="es-ES" sz="1800" b="0" u="none" strike="noStrike" dirty="0">
                          <a:solidFill>
                            <a:srgbClr val="000000"/>
                          </a:solidFill>
                          <a:effectLst/>
                        </a:rPr>
                        <a:t>2</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3991666844"/>
                  </a:ext>
                </a:extLst>
              </a:tr>
              <a:tr h="292100">
                <a:tc>
                  <a:txBody>
                    <a:bodyPr/>
                    <a:lstStyle/>
                    <a:p>
                      <a:pPr algn="ctr" rtl="0" fontAlgn="ctr"/>
                      <a:r>
                        <a:rPr lang="es-ES" sz="1800" u="none" strike="noStrike">
                          <a:effectLst/>
                        </a:rPr>
                        <a:t>of </a:t>
                      </a:r>
                      <a:endParaRPr lang="es-ES" sz="1800" b="0" i="0" u="none" strike="noStrike">
                        <a:solidFill>
                          <a:srgbClr val="000000"/>
                        </a:solidFill>
                        <a:effectLst/>
                        <a:latin typeface="Helvetica" pitchFamily="2" charset="0"/>
                      </a:endParaRPr>
                    </a:p>
                  </a:txBody>
                  <a:tcPr marL="9525" marR="9525" marT="9525" marB="0" anchor="ctr"/>
                </a:tc>
                <a:tc>
                  <a:txBody>
                    <a:bodyPr/>
                    <a:lstStyle/>
                    <a:p>
                      <a:pPr algn="ctr" rtl="0" fontAlgn="ctr"/>
                      <a:r>
                        <a:rPr lang="es-ES" sz="1800" b="0" u="none" strike="noStrike" dirty="0">
                          <a:solidFill>
                            <a:srgbClr val="000000"/>
                          </a:solidFill>
                          <a:effectLst/>
                        </a:rPr>
                        <a:t>1</a:t>
                      </a:r>
                      <a:endParaRPr lang="es-ES" sz="1800" b="0" i="0" u="none" strike="noStrike" dirty="0">
                        <a:solidFill>
                          <a:srgbClr val="000000"/>
                        </a:solidFill>
                        <a:effectLst/>
                        <a:latin typeface="Helvetica" pitchFamily="2" charset="0"/>
                      </a:endParaRPr>
                    </a:p>
                  </a:txBody>
                  <a:tcPr marL="9525" marR="9525" marT="9525" marB="0" anchor="ctr"/>
                </a:tc>
                <a:tc>
                  <a:txBody>
                    <a:bodyPr/>
                    <a:lstStyle/>
                    <a:p>
                      <a:pPr algn="ctr" rtl="0" fontAlgn="ctr"/>
                      <a:r>
                        <a:rPr lang="es-ES" sz="1800" b="0" u="none" strike="noStrike" dirty="0">
                          <a:solidFill>
                            <a:srgbClr val="000000"/>
                          </a:solidFill>
                          <a:effectLst/>
                        </a:rPr>
                        <a:t>2</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1687166662"/>
                  </a:ext>
                </a:extLst>
              </a:tr>
              <a:tr h="292100">
                <a:tc>
                  <a:txBody>
                    <a:bodyPr/>
                    <a:lstStyle/>
                    <a:p>
                      <a:pPr algn="ctr" rtl="0" fontAlgn="ctr"/>
                      <a:r>
                        <a:rPr lang="es-ES" sz="1800" u="none" strike="noStrike">
                          <a:effectLst/>
                        </a:rPr>
                        <a:t>times</a:t>
                      </a:r>
                      <a:endParaRPr lang="es-ES" sz="1800" b="0" i="0" u="none" strike="noStrike">
                        <a:solidFill>
                          <a:srgbClr val="000000"/>
                        </a:solidFill>
                        <a:effectLst/>
                        <a:latin typeface="Helvetica" pitchFamily="2" charset="0"/>
                      </a:endParaRPr>
                    </a:p>
                  </a:txBody>
                  <a:tcPr marL="9525" marR="9525" marT="9525" marB="0" anchor="ctr"/>
                </a:tc>
                <a:tc>
                  <a:txBody>
                    <a:bodyPr/>
                    <a:lstStyle/>
                    <a:p>
                      <a:pPr algn="ctr" rtl="0" fontAlgn="ctr"/>
                      <a:r>
                        <a:rPr lang="es-ES" sz="1800" b="0" u="none" strike="noStrike" dirty="0">
                          <a:solidFill>
                            <a:srgbClr val="000000"/>
                          </a:solidFill>
                          <a:effectLst/>
                        </a:rPr>
                        <a:t>1</a:t>
                      </a:r>
                      <a:endParaRPr lang="es-ES" sz="1800" b="0" i="0" u="none" strike="noStrike" dirty="0">
                        <a:solidFill>
                          <a:srgbClr val="000000"/>
                        </a:solidFill>
                        <a:effectLst/>
                        <a:latin typeface="Helvetica" pitchFamily="2" charset="0"/>
                      </a:endParaRPr>
                    </a:p>
                  </a:txBody>
                  <a:tcPr marL="9525" marR="9525" marT="9525" marB="0" anchor="ctr"/>
                </a:tc>
                <a:tc>
                  <a:txBody>
                    <a:bodyPr/>
                    <a:lstStyle/>
                    <a:p>
                      <a:pPr algn="ctr" rtl="0" fontAlgn="ctr"/>
                      <a:r>
                        <a:rPr lang="es-ES" sz="1800" b="0" u="none" strike="noStrike" dirty="0">
                          <a:solidFill>
                            <a:srgbClr val="000000"/>
                          </a:solidFill>
                          <a:effectLst/>
                        </a:rPr>
                        <a:t>2</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1600983797"/>
                  </a:ext>
                </a:extLst>
              </a:tr>
              <a:tr h="292100">
                <a:tc>
                  <a:txBody>
                    <a:bodyPr/>
                    <a:lstStyle/>
                    <a:p>
                      <a:pPr algn="ctr" rtl="0" fontAlgn="ctr"/>
                      <a:r>
                        <a:rPr lang="es-ES" sz="1800" b="0" u="none" strike="noStrike" dirty="0">
                          <a:solidFill>
                            <a:srgbClr val="000000"/>
                          </a:solidFill>
                          <a:effectLst/>
                        </a:rPr>
                        <a:t>…</a:t>
                      </a:r>
                      <a:endParaRPr lang="es-ES" sz="1800" b="0" i="0" u="none" strike="noStrike" dirty="0">
                        <a:solidFill>
                          <a:srgbClr val="000000"/>
                        </a:solidFill>
                        <a:effectLst/>
                        <a:latin typeface="Helvetica" pitchFamily="2" charset="0"/>
                      </a:endParaRPr>
                    </a:p>
                  </a:txBody>
                  <a:tcPr marL="9525" marR="9525" marT="9525" marB="0" anchor="ctr"/>
                </a:tc>
                <a:tc>
                  <a:txBody>
                    <a:bodyPr/>
                    <a:lstStyle/>
                    <a:p>
                      <a:pPr algn="ctr" rtl="0" fontAlgn="ctr"/>
                      <a:r>
                        <a:rPr lang="es-ES" sz="1800" b="0" u="none" strike="noStrike" dirty="0">
                          <a:solidFill>
                            <a:srgbClr val="000000"/>
                          </a:solidFill>
                          <a:effectLst/>
                        </a:rPr>
                        <a:t>…</a:t>
                      </a:r>
                      <a:endParaRPr lang="es-ES" sz="1800" b="0" i="0" u="none" strike="noStrike" dirty="0">
                        <a:solidFill>
                          <a:srgbClr val="000000"/>
                        </a:solidFill>
                        <a:effectLst/>
                        <a:latin typeface="Helvetica" pitchFamily="2" charset="0"/>
                      </a:endParaRPr>
                    </a:p>
                  </a:txBody>
                  <a:tcPr marL="9525" marR="9525" marT="9525" marB="0" anchor="ctr"/>
                </a:tc>
                <a:tc>
                  <a:txBody>
                    <a:bodyPr/>
                    <a:lstStyle/>
                    <a:p>
                      <a:pPr algn="ctr" rtl="0" fontAlgn="ctr"/>
                      <a:r>
                        <a:rPr lang="es-ES" sz="1800" b="0" u="none" strike="noStrike" dirty="0">
                          <a:solidFill>
                            <a:srgbClr val="000000"/>
                          </a:solidFill>
                          <a:effectLst/>
                        </a:rPr>
                        <a:t>…</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1628070834"/>
                  </a:ext>
                </a:extLst>
              </a:tr>
            </a:tbl>
          </a:graphicData>
        </a:graphic>
      </p:graphicFrame>
      <p:sp>
        <p:nvSpPr>
          <p:cNvPr id="12" name="CuadroTexto 11">
            <a:extLst>
              <a:ext uri="{FF2B5EF4-FFF2-40B4-BE49-F238E27FC236}">
                <a16:creationId xmlns:a16="http://schemas.microsoft.com/office/drawing/2014/main" id="{3C8A9B15-089F-0848-9E08-D5E393247226}"/>
              </a:ext>
            </a:extLst>
          </p:cNvPr>
          <p:cNvSpPr txBox="1"/>
          <p:nvPr/>
        </p:nvSpPr>
        <p:spPr>
          <a:xfrm>
            <a:off x="8567181" y="1255854"/>
            <a:ext cx="1223412" cy="400110"/>
          </a:xfrm>
          <a:prstGeom prst="rect">
            <a:avLst/>
          </a:prstGeom>
          <a:noFill/>
        </p:spPr>
        <p:txBody>
          <a:bodyPr wrap="none" rtlCol="0">
            <a:spAutoFit/>
          </a:bodyPr>
          <a:lstStyle/>
          <a:p>
            <a:r>
              <a:rPr lang="es-ES" sz="2000" b="1" dirty="0" err="1">
                <a:solidFill>
                  <a:srgbClr val="FF7F3E"/>
                </a:solidFill>
                <a:latin typeface="Helvetica" pitchFamily="2" charset="0"/>
              </a:rPr>
              <a:t>Option</a:t>
            </a:r>
            <a:r>
              <a:rPr lang="es-ES" sz="2000" b="1" dirty="0">
                <a:solidFill>
                  <a:srgbClr val="FF7F3E"/>
                </a:solidFill>
                <a:latin typeface="Helvetica" pitchFamily="2" charset="0"/>
              </a:rPr>
              <a:t> 3</a:t>
            </a:r>
          </a:p>
        </p:txBody>
      </p:sp>
      <p:sp>
        <p:nvSpPr>
          <p:cNvPr id="14" name="Flecha derecha 13">
            <a:extLst>
              <a:ext uri="{FF2B5EF4-FFF2-40B4-BE49-F238E27FC236}">
                <a16:creationId xmlns:a16="http://schemas.microsoft.com/office/drawing/2014/main" id="{893B8F18-E3FD-D64A-B3D3-E5F874AB7AD2}"/>
              </a:ext>
            </a:extLst>
          </p:cNvPr>
          <p:cNvSpPr/>
          <p:nvPr/>
        </p:nvSpPr>
        <p:spPr>
          <a:xfrm>
            <a:off x="5592944" y="2941927"/>
            <a:ext cx="1179871" cy="1482463"/>
          </a:xfrm>
          <a:prstGeom prst="right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tokenization</a:t>
            </a:r>
            <a:endParaRPr lang="es-ES" dirty="0"/>
          </a:p>
        </p:txBody>
      </p:sp>
    </p:spTree>
    <p:extLst>
      <p:ext uri="{BB962C8B-B14F-4D97-AF65-F5344CB8AC3E}">
        <p14:creationId xmlns:p14="http://schemas.microsoft.com/office/powerpoint/2010/main" val="6379774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07BEE7-9877-4541-B673-1887E4690F32}"/>
              </a:ext>
            </a:extLst>
          </p:cNvPr>
          <p:cNvSpPr>
            <a:spLocks noGrp="1"/>
          </p:cNvSpPr>
          <p:nvPr>
            <p:ph type="title"/>
          </p:nvPr>
        </p:nvSpPr>
        <p:spPr/>
        <p:txBody>
          <a:bodyPr/>
          <a:lstStyle/>
          <a:p>
            <a:r>
              <a:rPr lang="es-ES" dirty="0" err="1"/>
              <a:t>Question</a:t>
            </a:r>
            <a:r>
              <a:rPr lang="es-ES" dirty="0"/>
              <a:t>?</a:t>
            </a:r>
          </a:p>
        </p:txBody>
      </p:sp>
      <p:sp>
        <p:nvSpPr>
          <p:cNvPr id="3" name="Marcador de contenido 2">
            <a:extLst>
              <a:ext uri="{FF2B5EF4-FFF2-40B4-BE49-F238E27FC236}">
                <a16:creationId xmlns:a16="http://schemas.microsoft.com/office/drawing/2014/main" id="{15ADED47-1291-6445-B8E7-0FA8FD357636}"/>
              </a:ext>
            </a:extLst>
          </p:cNvPr>
          <p:cNvSpPr>
            <a:spLocks noGrp="1"/>
          </p:cNvSpPr>
          <p:nvPr>
            <p:ph idx="1"/>
          </p:nvPr>
        </p:nvSpPr>
        <p:spPr/>
        <p:txBody>
          <a:bodyPr anchor="ctr">
            <a:normAutofit/>
          </a:bodyPr>
          <a:lstStyle/>
          <a:p>
            <a:pPr marL="0" indent="0" algn="ctr">
              <a:lnSpc>
                <a:spcPct val="120000"/>
              </a:lnSpc>
              <a:buNone/>
            </a:pPr>
            <a:r>
              <a:rPr lang="es-ES" sz="3600" dirty="0" err="1"/>
              <a:t>Which</a:t>
            </a:r>
            <a:r>
              <a:rPr lang="es-ES" sz="3600" dirty="0"/>
              <a:t> are </a:t>
            </a:r>
            <a:r>
              <a:rPr lang="es-ES" sz="3600" dirty="0" err="1"/>
              <a:t>the</a:t>
            </a:r>
            <a:r>
              <a:rPr lang="es-ES" sz="3600" dirty="0"/>
              <a:t> </a:t>
            </a:r>
            <a:r>
              <a:rPr lang="es-ES" sz="3600" dirty="0" err="1"/>
              <a:t>most</a:t>
            </a:r>
            <a:r>
              <a:rPr lang="es-ES" sz="3600" dirty="0"/>
              <a:t> </a:t>
            </a:r>
            <a:r>
              <a:rPr lang="es-ES" sz="3600" dirty="0" err="1"/>
              <a:t>common</a:t>
            </a:r>
            <a:r>
              <a:rPr lang="es-ES" sz="3600" dirty="0"/>
              <a:t> </a:t>
            </a:r>
            <a:r>
              <a:rPr lang="es-ES" sz="3600" dirty="0" err="1"/>
              <a:t>words</a:t>
            </a:r>
            <a:r>
              <a:rPr lang="es-ES" sz="3600" dirty="0"/>
              <a:t> in </a:t>
            </a:r>
            <a:r>
              <a:rPr lang="es-ES" sz="3600" dirty="0" err="1"/>
              <a:t>any</a:t>
            </a:r>
            <a:r>
              <a:rPr lang="es-ES" sz="3600" dirty="0"/>
              <a:t> </a:t>
            </a:r>
            <a:r>
              <a:rPr lang="es-ES" sz="3600" dirty="0" err="1"/>
              <a:t>language</a:t>
            </a:r>
            <a:r>
              <a:rPr lang="es-ES" sz="3600" dirty="0"/>
              <a:t>?</a:t>
            </a:r>
          </a:p>
          <a:p>
            <a:pPr marL="0" indent="0" algn="ctr">
              <a:lnSpc>
                <a:spcPct val="120000"/>
              </a:lnSpc>
              <a:buNone/>
            </a:pPr>
            <a:endParaRPr lang="es-ES" sz="3600" dirty="0"/>
          </a:p>
          <a:p>
            <a:pPr marL="0" indent="0" algn="ctr">
              <a:lnSpc>
                <a:spcPct val="120000"/>
              </a:lnSpc>
              <a:buNone/>
            </a:pPr>
            <a:r>
              <a:rPr lang="es-ES" sz="3600" dirty="0" err="1"/>
              <a:t>Which</a:t>
            </a:r>
            <a:r>
              <a:rPr lang="es-ES" sz="3600" dirty="0"/>
              <a:t> </a:t>
            </a:r>
            <a:r>
              <a:rPr lang="es-ES" sz="3600" dirty="0" err="1"/>
              <a:t>is</a:t>
            </a:r>
            <a:r>
              <a:rPr lang="es-ES" sz="3600" dirty="0"/>
              <a:t> </a:t>
            </a:r>
            <a:r>
              <a:rPr lang="es-ES" sz="3600" dirty="0" err="1"/>
              <a:t>the</a:t>
            </a:r>
            <a:r>
              <a:rPr lang="es-ES" sz="3600" dirty="0"/>
              <a:t> </a:t>
            </a:r>
            <a:r>
              <a:rPr lang="es-ES" sz="3600" dirty="0" err="1"/>
              <a:t>most</a:t>
            </a:r>
            <a:r>
              <a:rPr lang="es-ES" sz="3600" dirty="0"/>
              <a:t> </a:t>
            </a:r>
            <a:r>
              <a:rPr lang="es-ES" sz="3600" dirty="0" err="1"/>
              <a:t>common</a:t>
            </a:r>
            <a:r>
              <a:rPr lang="es-ES" sz="3600" dirty="0"/>
              <a:t> </a:t>
            </a:r>
            <a:r>
              <a:rPr lang="es-ES" sz="3600" dirty="0" err="1"/>
              <a:t>word</a:t>
            </a:r>
            <a:r>
              <a:rPr lang="es-ES" sz="3600" dirty="0"/>
              <a:t> in a novel?</a:t>
            </a:r>
          </a:p>
        </p:txBody>
      </p:sp>
      <p:sp>
        <p:nvSpPr>
          <p:cNvPr id="4" name="Marcador de número de diapositiva 3">
            <a:extLst>
              <a:ext uri="{FF2B5EF4-FFF2-40B4-BE49-F238E27FC236}">
                <a16:creationId xmlns:a16="http://schemas.microsoft.com/office/drawing/2014/main" id="{B8CB7B6F-42B4-3D4A-A305-E98100D373F1}"/>
              </a:ext>
            </a:extLst>
          </p:cNvPr>
          <p:cNvSpPr>
            <a:spLocks noGrp="1"/>
          </p:cNvSpPr>
          <p:nvPr>
            <p:ph type="sldNum" sz="quarter" idx="12"/>
          </p:nvPr>
        </p:nvSpPr>
        <p:spPr/>
        <p:txBody>
          <a:bodyPr/>
          <a:lstStyle/>
          <a:p>
            <a:fld id="{B2A3306B-DF89-7241-AA4A-C5D414DE877E}" type="slidenum">
              <a:rPr lang="en-US" noProof="0" smtClean="0"/>
              <a:pPr/>
              <a:t>34</a:t>
            </a:fld>
            <a:endParaRPr lang="en-US" noProof="0"/>
          </a:p>
        </p:txBody>
      </p:sp>
      <p:pic>
        <p:nvPicPr>
          <p:cNvPr id="6" name="Gráfico 5" descr="Preguntas">
            <a:extLst>
              <a:ext uri="{FF2B5EF4-FFF2-40B4-BE49-F238E27FC236}">
                <a16:creationId xmlns:a16="http://schemas.microsoft.com/office/drawing/2014/main" id="{B531CA47-9FB6-AB47-9414-A1A6389EDD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1295" y="2115671"/>
            <a:ext cx="2626658" cy="2626658"/>
          </a:xfrm>
          <a:prstGeom prst="rect">
            <a:avLst/>
          </a:prstGeom>
        </p:spPr>
      </p:pic>
    </p:spTree>
    <p:extLst>
      <p:ext uri="{BB962C8B-B14F-4D97-AF65-F5344CB8AC3E}">
        <p14:creationId xmlns:p14="http://schemas.microsoft.com/office/powerpoint/2010/main" val="323544194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34A4BB46-C5D5-A94F-87F0-C1F71716A539}"/>
              </a:ext>
            </a:extLst>
          </p:cNvPr>
          <p:cNvSpPr>
            <a:spLocks noGrp="1"/>
          </p:cNvSpPr>
          <p:nvPr>
            <p:ph type="title"/>
          </p:nvPr>
        </p:nvSpPr>
        <p:spPr/>
        <p:txBody>
          <a:bodyPr/>
          <a:lstStyle/>
          <a:p>
            <a:r>
              <a:rPr lang="es-ES" dirty="0" err="1"/>
              <a:t>Removing</a:t>
            </a:r>
            <a:r>
              <a:rPr lang="es-ES" dirty="0"/>
              <a:t> Stop </a:t>
            </a:r>
            <a:r>
              <a:rPr lang="es-ES" dirty="0" err="1"/>
              <a:t>Words</a:t>
            </a:r>
            <a:endParaRPr lang="es-ES" dirty="0"/>
          </a:p>
        </p:txBody>
      </p:sp>
      <p:sp>
        <p:nvSpPr>
          <p:cNvPr id="6" name="Marcador de contenido 5">
            <a:extLst>
              <a:ext uri="{FF2B5EF4-FFF2-40B4-BE49-F238E27FC236}">
                <a16:creationId xmlns:a16="http://schemas.microsoft.com/office/drawing/2014/main" id="{88556ABB-F393-3540-9324-450364A4AC88}"/>
              </a:ext>
            </a:extLst>
          </p:cNvPr>
          <p:cNvSpPr>
            <a:spLocks noGrp="1"/>
          </p:cNvSpPr>
          <p:nvPr>
            <p:ph idx="1"/>
          </p:nvPr>
        </p:nvSpPr>
        <p:spPr/>
        <p:txBody>
          <a:bodyPr anchor="ctr">
            <a:normAutofit/>
          </a:bodyPr>
          <a:lstStyle/>
          <a:p>
            <a:pPr marL="0" indent="0" algn="ctr">
              <a:lnSpc>
                <a:spcPct val="150000"/>
              </a:lnSpc>
              <a:buNone/>
            </a:pPr>
            <a:r>
              <a:rPr lang="es-ES" sz="2800" dirty="0"/>
              <a:t>Stop </a:t>
            </a:r>
            <a:r>
              <a:rPr lang="es-ES" sz="2800" dirty="0" err="1"/>
              <a:t>words</a:t>
            </a:r>
            <a:r>
              <a:rPr lang="es-ES" sz="2800" dirty="0"/>
              <a:t> are </a:t>
            </a:r>
            <a:r>
              <a:rPr lang="es-ES" sz="2800" dirty="0" err="1"/>
              <a:t>words</a:t>
            </a:r>
            <a:r>
              <a:rPr lang="es-ES" sz="2800" dirty="0"/>
              <a:t> </a:t>
            </a:r>
            <a:r>
              <a:rPr lang="es-ES" sz="2800" dirty="0" err="1"/>
              <a:t>that</a:t>
            </a:r>
            <a:r>
              <a:rPr lang="es-ES" sz="2800" dirty="0"/>
              <a:t> are </a:t>
            </a:r>
            <a:r>
              <a:rPr lang="es-ES" sz="2800" dirty="0" err="1"/>
              <a:t>not</a:t>
            </a:r>
            <a:r>
              <a:rPr lang="es-ES" sz="2800" dirty="0"/>
              <a:t> </a:t>
            </a:r>
            <a:r>
              <a:rPr lang="es-ES" sz="2800" dirty="0" err="1"/>
              <a:t>useful</a:t>
            </a:r>
            <a:r>
              <a:rPr lang="es-ES" sz="2800" dirty="0"/>
              <a:t> </a:t>
            </a:r>
            <a:r>
              <a:rPr lang="es-ES" sz="2800" dirty="0" err="1"/>
              <a:t>for</a:t>
            </a:r>
            <a:r>
              <a:rPr lang="es-ES" sz="2800" dirty="0"/>
              <a:t> </a:t>
            </a:r>
            <a:r>
              <a:rPr lang="es-ES" sz="2800" dirty="0" err="1"/>
              <a:t>an</a:t>
            </a:r>
            <a:r>
              <a:rPr lang="es-ES" sz="2800" dirty="0"/>
              <a:t> </a:t>
            </a:r>
            <a:r>
              <a:rPr lang="es-ES" sz="2800" dirty="0" err="1"/>
              <a:t>analysis</a:t>
            </a:r>
            <a:r>
              <a:rPr lang="es-ES" sz="2800" dirty="0"/>
              <a:t>, </a:t>
            </a:r>
            <a:r>
              <a:rPr lang="es-ES" sz="2800" dirty="0" err="1"/>
              <a:t>typically</a:t>
            </a:r>
            <a:r>
              <a:rPr lang="es-ES" sz="2800" dirty="0"/>
              <a:t> </a:t>
            </a:r>
            <a:r>
              <a:rPr lang="es-ES" sz="2800" dirty="0" err="1"/>
              <a:t>extremely</a:t>
            </a:r>
            <a:r>
              <a:rPr lang="es-ES" sz="2800" dirty="0"/>
              <a:t> </a:t>
            </a:r>
            <a:r>
              <a:rPr lang="es-ES" sz="2800" dirty="0" err="1"/>
              <a:t>common</a:t>
            </a:r>
            <a:r>
              <a:rPr lang="es-ES" sz="2800" dirty="0"/>
              <a:t> </a:t>
            </a:r>
            <a:r>
              <a:rPr lang="es-ES" sz="2800" dirty="0" err="1"/>
              <a:t>words</a:t>
            </a:r>
            <a:r>
              <a:rPr lang="es-ES" sz="2800" dirty="0"/>
              <a:t> </a:t>
            </a:r>
            <a:r>
              <a:rPr lang="es-ES" sz="2800" dirty="0" err="1"/>
              <a:t>such</a:t>
            </a:r>
            <a:r>
              <a:rPr lang="es-ES" sz="2800" dirty="0"/>
              <a:t> as “</a:t>
            </a:r>
            <a:r>
              <a:rPr lang="es-ES" sz="2800" dirty="0" err="1"/>
              <a:t>the</a:t>
            </a:r>
            <a:r>
              <a:rPr lang="es-ES" sz="2800" dirty="0"/>
              <a:t>”, “of”, “to”, and so </a:t>
            </a:r>
            <a:r>
              <a:rPr lang="es-ES" sz="2800" dirty="0" err="1"/>
              <a:t>forth</a:t>
            </a:r>
            <a:r>
              <a:rPr lang="es-ES" sz="2800" dirty="0"/>
              <a:t> in English.</a:t>
            </a:r>
            <a:endParaRPr lang="es-ES" sz="2400" dirty="0"/>
          </a:p>
        </p:txBody>
      </p:sp>
      <p:sp>
        <p:nvSpPr>
          <p:cNvPr id="4" name="Marcador de número de diapositiva 3">
            <a:extLst>
              <a:ext uri="{FF2B5EF4-FFF2-40B4-BE49-F238E27FC236}">
                <a16:creationId xmlns:a16="http://schemas.microsoft.com/office/drawing/2014/main" id="{25F28392-E3C4-714F-9655-06B336EF7EEC}"/>
              </a:ext>
            </a:extLst>
          </p:cNvPr>
          <p:cNvSpPr>
            <a:spLocks noGrp="1"/>
          </p:cNvSpPr>
          <p:nvPr>
            <p:ph type="sldNum" sz="quarter" idx="12"/>
          </p:nvPr>
        </p:nvSpPr>
        <p:spPr/>
        <p:txBody>
          <a:bodyPr/>
          <a:lstStyle/>
          <a:p>
            <a:fld id="{B2A3306B-DF89-7241-AA4A-C5D414DE877E}" type="slidenum">
              <a:rPr lang="en-US" noProof="0" smtClean="0"/>
              <a:pPr/>
              <a:t>35</a:t>
            </a:fld>
            <a:endParaRPr lang="en-US" noProof="0"/>
          </a:p>
        </p:txBody>
      </p:sp>
      <p:pic>
        <p:nvPicPr>
          <p:cNvPr id="3" name="Gráfico 2" descr="Cubo y fregona">
            <a:extLst>
              <a:ext uri="{FF2B5EF4-FFF2-40B4-BE49-F238E27FC236}">
                <a16:creationId xmlns:a16="http://schemas.microsoft.com/office/drawing/2014/main" id="{788DF7A5-CEA7-C44A-8C9E-AD268BEC72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99882" y="2284426"/>
            <a:ext cx="2289148" cy="2289148"/>
          </a:xfrm>
          <a:prstGeom prst="rect">
            <a:avLst/>
          </a:prstGeom>
        </p:spPr>
      </p:pic>
    </p:spTree>
    <p:extLst>
      <p:ext uri="{BB962C8B-B14F-4D97-AF65-F5344CB8AC3E}">
        <p14:creationId xmlns:p14="http://schemas.microsoft.com/office/powerpoint/2010/main" val="134482867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34A4BB46-C5D5-A94F-87F0-C1F71716A539}"/>
              </a:ext>
            </a:extLst>
          </p:cNvPr>
          <p:cNvSpPr>
            <a:spLocks noGrp="1"/>
          </p:cNvSpPr>
          <p:nvPr>
            <p:ph type="title"/>
          </p:nvPr>
        </p:nvSpPr>
        <p:spPr/>
        <p:txBody>
          <a:bodyPr/>
          <a:lstStyle/>
          <a:p>
            <a:r>
              <a:rPr lang="es-ES" dirty="0" err="1"/>
              <a:t>Removing</a:t>
            </a:r>
            <a:r>
              <a:rPr lang="es-ES" dirty="0"/>
              <a:t> Stop </a:t>
            </a:r>
            <a:r>
              <a:rPr lang="es-ES" dirty="0" err="1"/>
              <a:t>Words</a:t>
            </a:r>
            <a:endParaRPr lang="es-ES" dirty="0"/>
          </a:p>
        </p:txBody>
      </p:sp>
      <p:sp>
        <p:nvSpPr>
          <p:cNvPr id="4" name="Marcador de número de diapositiva 3">
            <a:extLst>
              <a:ext uri="{FF2B5EF4-FFF2-40B4-BE49-F238E27FC236}">
                <a16:creationId xmlns:a16="http://schemas.microsoft.com/office/drawing/2014/main" id="{25F28392-E3C4-714F-9655-06B336EF7EEC}"/>
              </a:ext>
            </a:extLst>
          </p:cNvPr>
          <p:cNvSpPr>
            <a:spLocks noGrp="1"/>
          </p:cNvSpPr>
          <p:nvPr>
            <p:ph type="sldNum" sz="quarter" idx="12"/>
          </p:nvPr>
        </p:nvSpPr>
        <p:spPr/>
        <p:txBody>
          <a:bodyPr/>
          <a:lstStyle/>
          <a:p>
            <a:fld id="{B2A3306B-DF89-7241-AA4A-C5D414DE877E}" type="slidenum">
              <a:rPr lang="en-US" noProof="0" smtClean="0"/>
              <a:pPr/>
              <a:t>36</a:t>
            </a:fld>
            <a:endParaRPr lang="en-US" noProof="0"/>
          </a:p>
        </p:txBody>
      </p:sp>
      <p:pic>
        <p:nvPicPr>
          <p:cNvPr id="7" name="Gráfico 6" descr="Reproducir">
            <a:extLst>
              <a:ext uri="{FF2B5EF4-FFF2-40B4-BE49-F238E27FC236}">
                <a16:creationId xmlns:a16="http://schemas.microsoft.com/office/drawing/2014/main" id="{4B7BFACC-2B4C-7E44-8708-7736F72B59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213976" y="-1815354"/>
            <a:ext cx="1766048" cy="1766048"/>
          </a:xfrm>
          <a:prstGeom prst="rect">
            <a:avLst/>
          </a:prstGeom>
        </p:spPr>
      </p:pic>
      <p:pic>
        <p:nvPicPr>
          <p:cNvPr id="9" name="Gráfico 8" descr="Tabla">
            <a:extLst>
              <a:ext uri="{FF2B5EF4-FFF2-40B4-BE49-F238E27FC236}">
                <a16:creationId xmlns:a16="http://schemas.microsoft.com/office/drawing/2014/main" id="{5DF0F408-437B-4E4C-92B7-DA3DED08AF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3796" y="2739385"/>
            <a:ext cx="1379229" cy="1379229"/>
          </a:xfrm>
          <a:prstGeom prst="rect">
            <a:avLst/>
          </a:prstGeom>
        </p:spPr>
      </p:pic>
      <p:sp>
        <p:nvSpPr>
          <p:cNvPr id="2" name="CuadroTexto 1">
            <a:extLst>
              <a:ext uri="{FF2B5EF4-FFF2-40B4-BE49-F238E27FC236}">
                <a16:creationId xmlns:a16="http://schemas.microsoft.com/office/drawing/2014/main" id="{9F930585-4213-184F-9C1C-831BFECDF5A6}"/>
              </a:ext>
            </a:extLst>
          </p:cNvPr>
          <p:cNvSpPr txBox="1"/>
          <p:nvPr/>
        </p:nvSpPr>
        <p:spPr>
          <a:xfrm>
            <a:off x="2169460" y="1749791"/>
            <a:ext cx="3209364" cy="4247317"/>
          </a:xfrm>
          <a:prstGeom prst="rect">
            <a:avLst/>
          </a:prstGeom>
          <a:noFill/>
          <a:ln>
            <a:solidFill>
              <a:schemeClr val="tx1"/>
            </a:solidFill>
          </a:ln>
        </p:spPr>
        <p:txBody>
          <a:bodyPr wrap="square" rtlCol="0">
            <a:spAutoFit/>
          </a:bodyPr>
          <a:lstStyle/>
          <a:p>
            <a:pPr algn="just"/>
            <a:r>
              <a:rPr lang="es-ES" dirty="0" err="1">
                <a:latin typeface="Helvetica" pitchFamily="2" charset="0"/>
              </a:rPr>
              <a:t>It</a:t>
            </a:r>
            <a:r>
              <a:rPr lang="es-ES" dirty="0">
                <a:latin typeface="Helvetica" pitchFamily="2" charset="0"/>
              </a:rPr>
              <a:t> </a:t>
            </a:r>
            <a:r>
              <a:rPr lang="es-ES" dirty="0" err="1">
                <a:latin typeface="Helvetica" pitchFamily="2" charset="0"/>
              </a:rPr>
              <a:t>was</a:t>
            </a:r>
            <a:r>
              <a:rPr lang="es-ES" dirty="0">
                <a:latin typeface="Helvetica" pitchFamily="2" charset="0"/>
              </a:rPr>
              <a:t> </a:t>
            </a:r>
            <a:r>
              <a:rPr lang="es-ES" dirty="0" err="1">
                <a:latin typeface="Helvetica" pitchFamily="2" charset="0"/>
              </a:rPr>
              <a:t>the</a:t>
            </a:r>
            <a:r>
              <a:rPr lang="es-ES" dirty="0">
                <a:latin typeface="Helvetica" pitchFamily="2" charset="0"/>
              </a:rPr>
              <a:t> </a:t>
            </a:r>
            <a:r>
              <a:rPr lang="es-ES" dirty="0" err="1">
                <a:latin typeface="Helvetica" pitchFamily="2" charset="0"/>
              </a:rPr>
              <a:t>best</a:t>
            </a:r>
            <a:r>
              <a:rPr lang="es-ES" dirty="0">
                <a:latin typeface="Helvetica" pitchFamily="2" charset="0"/>
              </a:rPr>
              <a:t> of times, </a:t>
            </a:r>
            <a:r>
              <a:rPr lang="es-ES" dirty="0" err="1">
                <a:latin typeface="Helvetica" pitchFamily="2" charset="0"/>
              </a:rPr>
              <a:t>it</a:t>
            </a:r>
            <a:r>
              <a:rPr lang="es-ES" dirty="0">
                <a:latin typeface="Helvetica" pitchFamily="2" charset="0"/>
              </a:rPr>
              <a:t> </a:t>
            </a:r>
            <a:r>
              <a:rPr lang="es-ES" dirty="0" err="1">
                <a:latin typeface="Helvetica" pitchFamily="2" charset="0"/>
              </a:rPr>
              <a:t>was</a:t>
            </a:r>
            <a:r>
              <a:rPr lang="es-ES" dirty="0">
                <a:latin typeface="Helvetica" pitchFamily="2" charset="0"/>
              </a:rPr>
              <a:t> </a:t>
            </a:r>
            <a:r>
              <a:rPr lang="es-ES" dirty="0" err="1">
                <a:latin typeface="Helvetica" pitchFamily="2" charset="0"/>
              </a:rPr>
              <a:t>the</a:t>
            </a:r>
            <a:r>
              <a:rPr lang="es-ES" dirty="0">
                <a:latin typeface="Helvetica" pitchFamily="2" charset="0"/>
              </a:rPr>
              <a:t> </a:t>
            </a:r>
            <a:r>
              <a:rPr lang="es-ES" dirty="0" err="1">
                <a:latin typeface="Helvetica" pitchFamily="2" charset="0"/>
              </a:rPr>
              <a:t>worst</a:t>
            </a:r>
            <a:r>
              <a:rPr lang="es-ES" dirty="0">
                <a:latin typeface="Helvetica" pitchFamily="2" charset="0"/>
              </a:rPr>
              <a:t> of times, </a:t>
            </a:r>
            <a:r>
              <a:rPr lang="es-ES" dirty="0" err="1">
                <a:latin typeface="Helvetica" pitchFamily="2" charset="0"/>
              </a:rPr>
              <a:t>it</a:t>
            </a:r>
            <a:r>
              <a:rPr lang="es-ES" dirty="0">
                <a:latin typeface="Helvetica" pitchFamily="2" charset="0"/>
              </a:rPr>
              <a:t> </a:t>
            </a:r>
            <a:r>
              <a:rPr lang="es-ES" dirty="0" err="1">
                <a:latin typeface="Helvetica" pitchFamily="2" charset="0"/>
              </a:rPr>
              <a:t>was</a:t>
            </a:r>
            <a:r>
              <a:rPr lang="es-ES" dirty="0">
                <a:latin typeface="Helvetica" pitchFamily="2" charset="0"/>
              </a:rPr>
              <a:t> </a:t>
            </a:r>
            <a:r>
              <a:rPr lang="es-ES" dirty="0" err="1">
                <a:latin typeface="Helvetica" pitchFamily="2" charset="0"/>
              </a:rPr>
              <a:t>the</a:t>
            </a:r>
            <a:r>
              <a:rPr lang="es-ES" dirty="0">
                <a:latin typeface="Helvetica" pitchFamily="2" charset="0"/>
              </a:rPr>
              <a:t> </a:t>
            </a:r>
            <a:r>
              <a:rPr lang="es-ES" dirty="0" err="1">
                <a:latin typeface="Helvetica" pitchFamily="2" charset="0"/>
              </a:rPr>
              <a:t>age</a:t>
            </a:r>
            <a:r>
              <a:rPr lang="es-ES" dirty="0">
                <a:latin typeface="Helvetica" pitchFamily="2" charset="0"/>
              </a:rPr>
              <a:t> of </a:t>
            </a:r>
            <a:r>
              <a:rPr lang="es-ES" dirty="0" err="1">
                <a:latin typeface="Helvetica" pitchFamily="2" charset="0"/>
              </a:rPr>
              <a:t>wisdom</a:t>
            </a:r>
            <a:r>
              <a:rPr lang="es-ES" dirty="0">
                <a:latin typeface="Helvetica" pitchFamily="2" charset="0"/>
              </a:rPr>
              <a:t>, </a:t>
            </a:r>
            <a:r>
              <a:rPr lang="es-ES" dirty="0" err="1">
                <a:latin typeface="Helvetica" pitchFamily="2" charset="0"/>
              </a:rPr>
              <a:t>it</a:t>
            </a:r>
            <a:r>
              <a:rPr lang="es-ES" dirty="0">
                <a:latin typeface="Helvetica" pitchFamily="2" charset="0"/>
              </a:rPr>
              <a:t> </a:t>
            </a:r>
            <a:r>
              <a:rPr lang="es-ES" dirty="0" err="1">
                <a:latin typeface="Helvetica" pitchFamily="2" charset="0"/>
              </a:rPr>
              <a:t>was</a:t>
            </a:r>
            <a:r>
              <a:rPr lang="es-ES" dirty="0">
                <a:latin typeface="Helvetica" pitchFamily="2" charset="0"/>
              </a:rPr>
              <a:t> </a:t>
            </a:r>
            <a:r>
              <a:rPr lang="es-ES" dirty="0" err="1">
                <a:latin typeface="Helvetica" pitchFamily="2" charset="0"/>
              </a:rPr>
              <a:t>the</a:t>
            </a:r>
            <a:r>
              <a:rPr lang="es-ES" dirty="0">
                <a:latin typeface="Helvetica" pitchFamily="2" charset="0"/>
              </a:rPr>
              <a:t> </a:t>
            </a:r>
            <a:r>
              <a:rPr lang="es-ES" dirty="0" err="1">
                <a:latin typeface="Helvetica" pitchFamily="2" charset="0"/>
              </a:rPr>
              <a:t>age</a:t>
            </a:r>
            <a:r>
              <a:rPr lang="es-ES" dirty="0">
                <a:latin typeface="Helvetica" pitchFamily="2" charset="0"/>
              </a:rPr>
              <a:t> of </a:t>
            </a:r>
            <a:r>
              <a:rPr lang="es-ES" dirty="0" err="1">
                <a:latin typeface="Helvetica" pitchFamily="2" charset="0"/>
              </a:rPr>
              <a:t>foolishness</a:t>
            </a:r>
            <a:r>
              <a:rPr lang="es-ES" dirty="0">
                <a:latin typeface="Helvetica" pitchFamily="2" charset="0"/>
              </a:rPr>
              <a:t>, </a:t>
            </a:r>
            <a:r>
              <a:rPr lang="es-ES" dirty="0" err="1">
                <a:latin typeface="Helvetica" pitchFamily="2" charset="0"/>
              </a:rPr>
              <a:t>it</a:t>
            </a:r>
            <a:r>
              <a:rPr lang="es-ES" dirty="0">
                <a:latin typeface="Helvetica" pitchFamily="2" charset="0"/>
              </a:rPr>
              <a:t> </a:t>
            </a:r>
            <a:r>
              <a:rPr lang="es-ES" dirty="0" err="1">
                <a:latin typeface="Helvetica" pitchFamily="2" charset="0"/>
              </a:rPr>
              <a:t>was</a:t>
            </a:r>
            <a:r>
              <a:rPr lang="es-ES" dirty="0">
                <a:latin typeface="Helvetica" pitchFamily="2" charset="0"/>
              </a:rPr>
              <a:t> </a:t>
            </a:r>
            <a:r>
              <a:rPr lang="es-ES" dirty="0" err="1">
                <a:latin typeface="Helvetica" pitchFamily="2" charset="0"/>
              </a:rPr>
              <a:t>the</a:t>
            </a:r>
            <a:r>
              <a:rPr lang="es-ES" dirty="0">
                <a:latin typeface="Helvetica" pitchFamily="2" charset="0"/>
              </a:rPr>
              <a:t> </a:t>
            </a:r>
            <a:r>
              <a:rPr lang="es-ES" dirty="0" err="1">
                <a:latin typeface="Helvetica" pitchFamily="2" charset="0"/>
              </a:rPr>
              <a:t>epoch</a:t>
            </a:r>
            <a:r>
              <a:rPr lang="es-ES" dirty="0">
                <a:latin typeface="Helvetica" pitchFamily="2" charset="0"/>
              </a:rPr>
              <a:t> of </a:t>
            </a:r>
            <a:r>
              <a:rPr lang="es-ES" dirty="0" err="1">
                <a:latin typeface="Helvetica" pitchFamily="2" charset="0"/>
              </a:rPr>
              <a:t>belief</a:t>
            </a:r>
            <a:r>
              <a:rPr lang="es-ES" dirty="0">
                <a:latin typeface="Helvetica" pitchFamily="2" charset="0"/>
              </a:rPr>
              <a:t>, </a:t>
            </a:r>
            <a:r>
              <a:rPr lang="es-ES" dirty="0" err="1">
                <a:latin typeface="Helvetica" pitchFamily="2" charset="0"/>
              </a:rPr>
              <a:t>it</a:t>
            </a:r>
            <a:r>
              <a:rPr lang="es-ES" dirty="0">
                <a:latin typeface="Helvetica" pitchFamily="2" charset="0"/>
              </a:rPr>
              <a:t> </a:t>
            </a:r>
            <a:r>
              <a:rPr lang="es-ES" dirty="0" err="1">
                <a:latin typeface="Helvetica" pitchFamily="2" charset="0"/>
              </a:rPr>
              <a:t>was</a:t>
            </a:r>
            <a:r>
              <a:rPr lang="es-ES" dirty="0">
                <a:latin typeface="Helvetica" pitchFamily="2" charset="0"/>
              </a:rPr>
              <a:t> </a:t>
            </a:r>
            <a:r>
              <a:rPr lang="es-ES" dirty="0" err="1">
                <a:latin typeface="Helvetica" pitchFamily="2" charset="0"/>
              </a:rPr>
              <a:t>the</a:t>
            </a:r>
            <a:r>
              <a:rPr lang="es-ES" dirty="0">
                <a:latin typeface="Helvetica" pitchFamily="2" charset="0"/>
              </a:rPr>
              <a:t> </a:t>
            </a:r>
            <a:r>
              <a:rPr lang="es-ES" dirty="0" err="1">
                <a:latin typeface="Helvetica" pitchFamily="2" charset="0"/>
              </a:rPr>
              <a:t>epoch</a:t>
            </a:r>
            <a:r>
              <a:rPr lang="es-ES" dirty="0">
                <a:latin typeface="Helvetica" pitchFamily="2" charset="0"/>
              </a:rPr>
              <a:t> of </a:t>
            </a:r>
            <a:r>
              <a:rPr lang="es-ES" dirty="0" err="1">
                <a:latin typeface="Helvetica" pitchFamily="2" charset="0"/>
              </a:rPr>
              <a:t>incredulity</a:t>
            </a:r>
            <a:r>
              <a:rPr lang="es-ES" dirty="0">
                <a:latin typeface="Helvetica" pitchFamily="2" charset="0"/>
              </a:rPr>
              <a:t>, </a:t>
            </a:r>
            <a:r>
              <a:rPr lang="es-ES" dirty="0" err="1">
                <a:latin typeface="Helvetica" pitchFamily="2" charset="0"/>
              </a:rPr>
              <a:t>it</a:t>
            </a:r>
            <a:r>
              <a:rPr lang="es-ES" dirty="0">
                <a:latin typeface="Helvetica" pitchFamily="2" charset="0"/>
              </a:rPr>
              <a:t> </a:t>
            </a:r>
            <a:r>
              <a:rPr lang="es-ES" dirty="0" err="1">
                <a:latin typeface="Helvetica" pitchFamily="2" charset="0"/>
              </a:rPr>
              <a:t>was</a:t>
            </a:r>
            <a:r>
              <a:rPr lang="es-ES" dirty="0">
                <a:latin typeface="Helvetica" pitchFamily="2" charset="0"/>
              </a:rPr>
              <a:t> </a:t>
            </a:r>
            <a:r>
              <a:rPr lang="es-ES" dirty="0" err="1">
                <a:latin typeface="Helvetica" pitchFamily="2" charset="0"/>
              </a:rPr>
              <a:t>the</a:t>
            </a:r>
            <a:r>
              <a:rPr lang="es-ES" dirty="0">
                <a:latin typeface="Helvetica" pitchFamily="2" charset="0"/>
              </a:rPr>
              <a:t> </a:t>
            </a:r>
            <a:r>
              <a:rPr lang="es-ES" dirty="0" err="1">
                <a:latin typeface="Helvetica" pitchFamily="2" charset="0"/>
              </a:rPr>
              <a:t>season</a:t>
            </a:r>
            <a:r>
              <a:rPr lang="es-ES" dirty="0">
                <a:latin typeface="Helvetica" pitchFamily="2" charset="0"/>
              </a:rPr>
              <a:t> of Light, </a:t>
            </a:r>
            <a:r>
              <a:rPr lang="es-ES" dirty="0" err="1">
                <a:latin typeface="Helvetica" pitchFamily="2" charset="0"/>
              </a:rPr>
              <a:t>it</a:t>
            </a:r>
            <a:r>
              <a:rPr lang="es-ES" dirty="0">
                <a:latin typeface="Helvetica" pitchFamily="2" charset="0"/>
              </a:rPr>
              <a:t> </a:t>
            </a:r>
            <a:r>
              <a:rPr lang="es-ES" dirty="0" err="1">
                <a:latin typeface="Helvetica" pitchFamily="2" charset="0"/>
              </a:rPr>
              <a:t>was</a:t>
            </a:r>
            <a:r>
              <a:rPr lang="es-ES" dirty="0">
                <a:latin typeface="Helvetica" pitchFamily="2" charset="0"/>
              </a:rPr>
              <a:t> </a:t>
            </a:r>
            <a:r>
              <a:rPr lang="es-ES" dirty="0" err="1">
                <a:latin typeface="Helvetica" pitchFamily="2" charset="0"/>
              </a:rPr>
              <a:t>the</a:t>
            </a:r>
            <a:r>
              <a:rPr lang="es-ES" dirty="0">
                <a:latin typeface="Helvetica" pitchFamily="2" charset="0"/>
              </a:rPr>
              <a:t> </a:t>
            </a:r>
            <a:r>
              <a:rPr lang="es-ES" dirty="0" err="1">
                <a:latin typeface="Helvetica" pitchFamily="2" charset="0"/>
              </a:rPr>
              <a:t>season</a:t>
            </a:r>
            <a:r>
              <a:rPr lang="es-ES" dirty="0">
                <a:latin typeface="Helvetica" pitchFamily="2" charset="0"/>
              </a:rPr>
              <a:t> of </a:t>
            </a:r>
            <a:r>
              <a:rPr lang="es-ES" dirty="0" err="1">
                <a:latin typeface="Helvetica" pitchFamily="2" charset="0"/>
              </a:rPr>
              <a:t>Darkness</a:t>
            </a:r>
            <a:r>
              <a:rPr lang="es-ES" dirty="0">
                <a:latin typeface="Helvetica" pitchFamily="2" charset="0"/>
              </a:rPr>
              <a:t>, </a:t>
            </a:r>
            <a:r>
              <a:rPr lang="es-ES" dirty="0" err="1">
                <a:latin typeface="Helvetica" pitchFamily="2" charset="0"/>
              </a:rPr>
              <a:t>it</a:t>
            </a:r>
            <a:r>
              <a:rPr lang="es-ES" dirty="0">
                <a:latin typeface="Helvetica" pitchFamily="2" charset="0"/>
              </a:rPr>
              <a:t> </a:t>
            </a:r>
            <a:r>
              <a:rPr lang="es-ES" dirty="0" err="1">
                <a:latin typeface="Helvetica" pitchFamily="2" charset="0"/>
              </a:rPr>
              <a:t>was</a:t>
            </a:r>
            <a:r>
              <a:rPr lang="es-ES" dirty="0">
                <a:latin typeface="Helvetica" pitchFamily="2" charset="0"/>
              </a:rPr>
              <a:t> </a:t>
            </a:r>
            <a:r>
              <a:rPr lang="es-ES" dirty="0" err="1">
                <a:latin typeface="Helvetica" pitchFamily="2" charset="0"/>
              </a:rPr>
              <a:t>the</a:t>
            </a:r>
            <a:r>
              <a:rPr lang="es-ES" dirty="0">
                <a:latin typeface="Helvetica" pitchFamily="2" charset="0"/>
              </a:rPr>
              <a:t> </a:t>
            </a:r>
            <a:r>
              <a:rPr lang="es-ES" dirty="0" err="1">
                <a:latin typeface="Helvetica" pitchFamily="2" charset="0"/>
              </a:rPr>
              <a:t>spring</a:t>
            </a:r>
            <a:r>
              <a:rPr lang="es-ES" dirty="0">
                <a:latin typeface="Helvetica" pitchFamily="2" charset="0"/>
              </a:rPr>
              <a:t> of hope, </a:t>
            </a:r>
            <a:r>
              <a:rPr lang="es-ES" dirty="0" err="1">
                <a:latin typeface="Helvetica" pitchFamily="2" charset="0"/>
              </a:rPr>
              <a:t>it</a:t>
            </a:r>
            <a:r>
              <a:rPr lang="es-ES" dirty="0">
                <a:latin typeface="Helvetica" pitchFamily="2" charset="0"/>
              </a:rPr>
              <a:t> </a:t>
            </a:r>
            <a:r>
              <a:rPr lang="es-ES" dirty="0" err="1">
                <a:latin typeface="Helvetica" pitchFamily="2" charset="0"/>
              </a:rPr>
              <a:t>was</a:t>
            </a:r>
            <a:r>
              <a:rPr lang="es-ES" dirty="0">
                <a:latin typeface="Helvetica" pitchFamily="2" charset="0"/>
              </a:rPr>
              <a:t> </a:t>
            </a:r>
            <a:r>
              <a:rPr lang="es-ES" dirty="0" err="1">
                <a:latin typeface="Helvetica" pitchFamily="2" charset="0"/>
              </a:rPr>
              <a:t>the</a:t>
            </a:r>
            <a:r>
              <a:rPr lang="es-ES" dirty="0">
                <a:latin typeface="Helvetica" pitchFamily="2" charset="0"/>
              </a:rPr>
              <a:t> </a:t>
            </a:r>
            <a:r>
              <a:rPr lang="es-ES" dirty="0" err="1">
                <a:latin typeface="Helvetica" pitchFamily="2" charset="0"/>
              </a:rPr>
              <a:t>winter</a:t>
            </a:r>
            <a:r>
              <a:rPr lang="es-ES" dirty="0">
                <a:latin typeface="Helvetica" pitchFamily="2" charset="0"/>
              </a:rPr>
              <a:t> of </a:t>
            </a:r>
            <a:r>
              <a:rPr lang="es-ES" dirty="0" err="1">
                <a:latin typeface="Helvetica" pitchFamily="2" charset="0"/>
              </a:rPr>
              <a:t>despair</a:t>
            </a:r>
            <a:r>
              <a:rPr lang="es-ES" dirty="0">
                <a:latin typeface="Helvetica" pitchFamily="2" charset="0"/>
              </a:rPr>
              <a:t>, </a:t>
            </a:r>
            <a:r>
              <a:rPr lang="es-ES" dirty="0" err="1">
                <a:latin typeface="Helvetica" pitchFamily="2" charset="0"/>
              </a:rPr>
              <a:t>we</a:t>
            </a:r>
            <a:r>
              <a:rPr lang="es-ES" dirty="0">
                <a:latin typeface="Helvetica" pitchFamily="2" charset="0"/>
              </a:rPr>
              <a:t> </a:t>
            </a:r>
            <a:r>
              <a:rPr lang="es-ES" dirty="0" err="1">
                <a:latin typeface="Helvetica" pitchFamily="2" charset="0"/>
              </a:rPr>
              <a:t>had</a:t>
            </a:r>
            <a:r>
              <a:rPr lang="es-ES" dirty="0">
                <a:latin typeface="Helvetica" pitchFamily="2" charset="0"/>
              </a:rPr>
              <a:t> </a:t>
            </a:r>
            <a:r>
              <a:rPr lang="es-ES" dirty="0" err="1">
                <a:latin typeface="Helvetica" pitchFamily="2" charset="0"/>
              </a:rPr>
              <a:t>everything</a:t>
            </a:r>
            <a:r>
              <a:rPr lang="es-ES" dirty="0">
                <a:latin typeface="Helvetica" pitchFamily="2" charset="0"/>
              </a:rPr>
              <a:t> </a:t>
            </a:r>
            <a:r>
              <a:rPr lang="es-ES" dirty="0" err="1">
                <a:latin typeface="Helvetica" pitchFamily="2" charset="0"/>
              </a:rPr>
              <a:t>before</a:t>
            </a:r>
            <a:r>
              <a:rPr lang="es-ES" dirty="0">
                <a:latin typeface="Helvetica" pitchFamily="2" charset="0"/>
              </a:rPr>
              <a:t> </a:t>
            </a:r>
            <a:r>
              <a:rPr lang="es-ES" dirty="0" err="1">
                <a:latin typeface="Helvetica" pitchFamily="2" charset="0"/>
              </a:rPr>
              <a:t>us</a:t>
            </a:r>
            <a:r>
              <a:rPr lang="es-ES" dirty="0">
                <a:latin typeface="Helvetica" pitchFamily="2" charset="0"/>
              </a:rPr>
              <a:t>, </a:t>
            </a:r>
            <a:r>
              <a:rPr lang="es-ES" dirty="0" err="1">
                <a:latin typeface="Helvetica" pitchFamily="2" charset="0"/>
              </a:rPr>
              <a:t>we</a:t>
            </a:r>
            <a:r>
              <a:rPr lang="es-ES" dirty="0">
                <a:latin typeface="Helvetica" pitchFamily="2" charset="0"/>
              </a:rPr>
              <a:t> </a:t>
            </a:r>
            <a:r>
              <a:rPr lang="es-ES" dirty="0" err="1">
                <a:latin typeface="Helvetica" pitchFamily="2" charset="0"/>
              </a:rPr>
              <a:t>had</a:t>
            </a:r>
            <a:r>
              <a:rPr lang="es-ES" dirty="0">
                <a:latin typeface="Helvetica" pitchFamily="2" charset="0"/>
              </a:rPr>
              <a:t> </a:t>
            </a:r>
            <a:r>
              <a:rPr lang="es-ES" dirty="0" err="1">
                <a:latin typeface="Helvetica" pitchFamily="2" charset="0"/>
              </a:rPr>
              <a:t>nothing</a:t>
            </a:r>
            <a:r>
              <a:rPr lang="es-ES" dirty="0">
                <a:latin typeface="Helvetica" pitchFamily="2" charset="0"/>
              </a:rPr>
              <a:t> </a:t>
            </a:r>
            <a:r>
              <a:rPr lang="es-ES" dirty="0" err="1">
                <a:latin typeface="Helvetica" pitchFamily="2" charset="0"/>
              </a:rPr>
              <a:t>before</a:t>
            </a:r>
            <a:r>
              <a:rPr lang="es-ES" dirty="0">
                <a:latin typeface="Helvetica" pitchFamily="2" charset="0"/>
              </a:rPr>
              <a:t> </a:t>
            </a:r>
            <a:r>
              <a:rPr lang="es-ES" dirty="0" err="1">
                <a:latin typeface="Helvetica" pitchFamily="2" charset="0"/>
              </a:rPr>
              <a:t>us</a:t>
            </a:r>
            <a:r>
              <a:rPr lang="es-ES" dirty="0">
                <a:latin typeface="Helvetica" pitchFamily="2" charset="0"/>
              </a:rPr>
              <a:t>, </a:t>
            </a:r>
            <a:r>
              <a:rPr lang="es-ES" dirty="0" err="1">
                <a:latin typeface="Helvetica" pitchFamily="2" charset="0"/>
              </a:rPr>
              <a:t>we</a:t>
            </a:r>
            <a:r>
              <a:rPr lang="es-ES" dirty="0">
                <a:latin typeface="Helvetica" pitchFamily="2" charset="0"/>
              </a:rPr>
              <a:t> </a:t>
            </a:r>
            <a:r>
              <a:rPr lang="es-ES" dirty="0" err="1">
                <a:latin typeface="Helvetica" pitchFamily="2" charset="0"/>
              </a:rPr>
              <a:t>were</a:t>
            </a:r>
            <a:r>
              <a:rPr lang="es-ES" dirty="0">
                <a:latin typeface="Helvetica" pitchFamily="2" charset="0"/>
              </a:rPr>
              <a:t> </a:t>
            </a:r>
            <a:r>
              <a:rPr lang="es-ES" dirty="0" err="1">
                <a:latin typeface="Helvetica" pitchFamily="2" charset="0"/>
              </a:rPr>
              <a:t>all</a:t>
            </a:r>
            <a:r>
              <a:rPr lang="es-ES" dirty="0">
                <a:latin typeface="Helvetica" pitchFamily="2" charset="0"/>
              </a:rPr>
              <a:t> </a:t>
            </a:r>
            <a:r>
              <a:rPr lang="es-ES" dirty="0" err="1">
                <a:latin typeface="Helvetica" pitchFamily="2" charset="0"/>
              </a:rPr>
              <a:t>going</a:t>
            </a:r>
            <a:r>
              <a:rPr lang="es-ES" dirty="0">
                <a:latin typeface="Helvetica" pitchFamily="2" charset="0"/>
              </a:rPr>
              <a:t> </a:t>
            </a:r>
            <a:r>
              <a:rPr lang="es-ES" dirty="0" err="1">
                <a:latin typeface="Helvetica" pitchFamily="2" charset="0"/>
              </a:rPr>
              <a:t>direct</a:t>
            </a:r>
            <a:r>
              <a:rPr lang="es-ES" dirty="0">
                <a:latin typeface="Helvetica" pitchFamily="2" charset="0"/>
              </a:rPr>
              <a:t> to </a:t>
            </a:r>
            <a:r>
              <a:rPr lang="es-ES" dirty="0" err="1">
                <a:latin typeface="Helvetica" pitchFamily="2" charset="0"/>
              </a:rPr>
              <a:t>Heaven</a:t>
            </a:r>
            <a:r>
              <a:rPr lang="es-ES" dirty="0">
                <a:latin typeface="Helvetica" pitchFamily="2" charset="0"/>
              </a:rPr>
              <a:t>, </a:t>
            </a:r>
            <a:r>
              <a:rPr lang="es-ES" dirty="0" err="1">
                <a:latin typeface="Helvetica" pitchFamily="2" charset="0"/>
              </a:rPr>
              <a:t>we</a:t>
            </a:r>
            <a:r>
              <a:rPr lang="es-ES" dirty="0">
                <a:latin typeface="Helvetica" pitchFamily="2" charset="0"/>
              </a:rPr>
              <a:t> </a:t>
            </a:r>
            <a:r>
              <a:rPr lang="es-ES" dirty="0" err="1">
                <a:latin typeface="Helvetica" pitchFamily="2" charset="0"/>
              </a:rPr>
              <a:t>were</a:t>
            </a:r>
            <a:r>
              <a:rPr lang="es-ES" dirty="0">
                <a:latin typeface="Helvetica" pitchFamily="2" charset="0"/>
              </a:rPr>
              <a:t> </a:t>
            </a:r>
            <a:r>
              <a:rPr lang="es-ES" dirty="0" err="1">
                <a:latin typeface="Helvetica" pitchFamily="2" charset="0"/>
              </a:rPr>
              <a:t>all</a:t>
            </a:r>
            <a:r>
              <a:rPr lang="es-ES" dirty="0">
                <a:latin typeface="Helvetica" pitchFamily="2" charset="0"/>
              </a:rPr>
              <a:t> </a:t>
            </a:r>
            <a:r>
              <a:rPr lang="es-ES" dirty="0" err="1">
                <a:latin typeface="Helvetica" pitchFamily="2" charset="0"/>
              </a:rPr>
              <a:t>going</a:t>
            </a:r>
            <a:r>
              <a:rPr lang="es-ES" dirty="0">
                <a:latin typeface="Helvetica" pitchFamily="2" charset="0"/>
              </a:rPr>
              <a:t> </a:t>
            </a:r>
            <a:r>
              <a:rPr lang="es-ES" dirty="0" err="1">
                <a:latin typeface="Helvetica" pitchFamily="2" charset="0"/>
              </a:rPr>
              <a:t>direct</a:t>
            </a:r>
            <a:r>
              <a:rPr lang="es-ES" dirty="0">
                <a:latin typeface="Helvetica" pitchFamily="2" charset="0"/>
              </a:rPr>
              <a:t> </a:t>
            </a:r>
            <a:r>
              <a:rPr lang="es-ES" dirty="0" err="1">
                <a:latin typeface="Helvetica" pitchFamily="2" charset="0"/>
              </a:rPr>
              <a:t>the</a:t>
            </a:r>
            <a:r>
              <a:rPr lang="es-ES" dirty="0">
                <a:latin typeface="Helvetica" pitchFamily="2" charset="0"/>
              </a:rPr>
              <a:t> </a:t>
            </a:r>
            <a:r>
              <a:rPr lang="es-ES" dirty="0" err="1">
                <a:latin typeface="Helvetica" pitchFamily="2" charset="0"/>
              </a:rPr>
              <a:t>other</a:t>
            </a:r>
            <a:r>
              <a:rPr lang="es-ES" dirty="0">
                <a:latin typeface="Helvetica" pitchFamily="2" charset="0"/>
              </a:rPr>
              <a:t> </a:t>
            </a:r>
            <a:r>
              <a:rPr lang="es-ES" dirty="0" err="1">
                <a:latin typeface="Helvetica" pitchFamily="2" charset="0"/>
              </a:rPr>
              <a:t>way</a:t>
            </a:r>
            <a:endParaRPr lang="es-ES" dirty="0">
              <a:latin typeface="Helvetica" pitchFamily="2" charset="0"/>
            </a:endParaRPr>
          </a:p>
        </p:txBody>
      </p:sp>
      <p:graphicFrame>
        <p:nvGraphicFramePr>
          <p:cNvPr id="3" name="Tabla 2">
            <a:extLst>
              <a:ext uri="{FF2B5EF4-FFF2-40B4-BE49-F238E27FC236}">
                <a16:creationId xmlns:a16="http://schemas.microsoft.com/office/drawing/2014/main" id="{F7C7E604-46C6-014E-A924-B790F5A4C683}"/>
              </a:ext>
            </a:extLst>
          </p:cNvPr>
          <p:cNvGraphicFramePr>
            <a:graphicFrameLocks noGrp="1"/>
          </p:cNvGraphicFramePr>
          <p:nvPr>
            <p:extLst>
              <p:ext uri="{D42A27DB-BD31-4B8C-83A1-F6EECF244321}">
                <p14:modId xmlns:p14="http://schemas.microsoft.com/office/powerpoint/2010/main" val="1040432066"/>
              </p:ext>
            </p:extLst>
          </p:nvPr>
        </p:nvGraphicFramePr>
        <p:xfrm>
          <a:off x="8543603" y="1813798"/>
          <a:ext cx="1246990" cy="4089400"/>
        </p:xfrm>
        <a:graphic>
          <a:graphicData uri="http://schemas.openxmlformats.org/drawingml/2006/table">
            <a:tbl>
              <a:tblPr firstRow="1" bandRow="1">
                <a:tableStyleId>{21E4AEA4-8DFA-4A89-87EB-49C32662AFE0}</a:tableStyleId>
              </a:tblPr>
              <a:tblGrid>
                <a:gridCol w="1246990">
                  <a:extLst>
                    <a:ext uri="{9D8B030D-6E8A-4147-A177-3AD203B41FA5}">
                      <a16:colId xmlns:a16="http://schemas.microsoft.com/office/drawing/2014/main" val="123505639"/>
                    </a:ext>
                  </a:extLst>
                </a:gridCol>
              </a:tblGrid>
              <a:tr h="292100">
                <a:tc>
                  <a:txBody>
                    <a:bodyPr/>
                    <a:lstStyle/>
                    <a:p>
                      <a:pPr algn="ctr" rtl="0" fontAlgn="ctr"/>
                      <a:r>
                        <a:rPr lang="es-ES" sz="1800" b="0" u="none" strike="noStrike" dirty="0" err="1">
                          <a:solidFill>
                            <a:schemeClr val="bg1"/>
                          </a:solidFill>
                          <a:effectLst/>
                        </a:rPr>
                        <a:t>Token</a:t>
                      </a:r>
                      <a:endParaRPr lang="es-ES" sz="1800" b="0" i="0" u="none" strike="noStrike" dirty="0">
                        <a:solidFill>
                          <a:schemeClr val="bg1"/>
                        </a:solidFill>
                        <a:effectLst/>
                        <a:latin typeface="Helvetica" pitchFamily="2" charset="0"/>
                      </a:endParaRPr>
                    </a:p>
                  </a:txBody>
                  <a:tcPr marL="9525" marR="9525" marT="9525" marB="0" anchor="ctr"/>
                </a:tc>
                <a:extLst>
                  <a:ext uri="{0D108BD9-81ED-4DB2-BD59-A6C34878D82A}">
                    <a16:rowId xmlns:a16="http://schemas.microsoft.com/office/drawing/2014/main" val="1714298944"/>
                  </a:ext>
                </a:extLst>
              </a:tr>
              <a:tr h="292100">
                <a:tc>
                  <a:txBody>
                    <a:bodyPr/>
                    <a:lstStyle/>
                    <a:p>
                      <a:pPr algn="ctr" rtl="0" fontAlgn="ctr"/>
                      <a:r>
                        <a:rPr lang="es-ES" sz="1800" u="none" strike="noStrike" dirty="0" err="1">
                          <a:effectLst/>
                        </a:rPr>
                        <a:t>it</a:t>
                      </a:r>
                      <a:r>
                        <a:rPr lang="es-ES" sz="1800" u="none" strike="noStrike" dirty="0">
                          <a:effectLst/>
                        </a:rPr>
                        <a:t> </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3835426530"/>
                  </a:ext>
                </a:extLst>
              </a:tr>
              <a:tr h="292100">
                <a:tc>
                  <a:txBody>
                    <a:bodyPr/>
                    <a:lstStyle/>
                    <a:p>
                      <a:pPr algn="ctr" rtl="0" fontAlgn="ctr"/>
                      <a:r>
                        <a:rPr lang="es-ES" sz="1800" u="none" strike="noStrike" dirty="0" err="1">
                          <a:effectLst/>
                        </a:rPr>
                        <a:t>was</a:t>
                      </a:r>
                      <a:r>
                        <a:rPr lang="es-ES" sz="1800" u="none" strike="noStrike" dirty="0">
                          <a:effectLst/>
                        </a:rPr>
                        <a:t> </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1226453829"/>
                  </a:ext>
                </a:extLst>
              </a:tr>
              <a:tr h="292100">
                <a:tc>
                  <a:txBody>
                    <a:bodyPr/>
                    <a:lstStyle/>
                    <a:p>
                      <a:pPr algn="ctr" rtl="0" fontAlgn="ctr"/>
                      <a:r>
                        <a:rPr lang="es-ES" sz="1800" u="none" strike="noStrike" dirty="0" err="1">
                          <a:effectLst/>
                        </a:rPr>
                        <a:t>best</a:t>
                      </a:r>
                      <a:r>
                        <a:rPr lang="es-ES" sz="1800" u="none" strike="noStrike" dirty="0">
                          <a:effectLst/>
                        </a:rPr>
                        <a:t> </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306015402"/>
                  </a:ext>
                </a:extLst>
              </a:tr>
              <a:tr h="292100">
                <a:tc>
                  <a:txBody>
                    <a:bodyPr/>
                    <a:lstStyle/>
                    <a:p>
                      <a:pPr algn="ctr" rtl="0" fontAlgn="ctr"/>
                      <a:r>
                        <a:rPr lang="es-ES" sz="1800" u="none" strike="noStrike" dirty="0">
                          <a:effectLst/>
                        </a:rPr>
                        <a:t>times</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4247420029"/>
                  </a:ext>
                </a:extLst>
              </a:tr>
              <a:tr h="292100">
                <a:tc>
                  <a:txBody>
                    <a:bodyPr/>
                    <a:lstStyle/>
                    <a:p>
                      <a:pPr algn="ctr" rtl="0" fontAlgn="ctr"/>
                      <a:r>
                        <a:rPr lang="es-ES" sz="1800" u="none" strike="noStrike" dirty="0" err="1">
                          <a:effectLst/>
                        </a:rPr>
                        <a:t>it</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1540902514"/>
                  </a:ext>
                </a:extLst>
              </a:tr>
              <a:tr h="292100">
                <a:tc>
                  <a:txBody>
                    <a:bodyPr/>
                    <a:lstStyle/>
                    <a:p>
                      <a:pPr algn="ctr" rtl="0" fontAlgn="ctr"/>
                      <a:r>
                        <a:rPr lang="es-ES" sz="1800" u="none" strike="noStrike" dirty="0" err="1">
                          <a:effectLst/>
                        </a:rPr>
                        <a:t>was</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3098094680"/>
                  </a:ext>
                </a:extLst>
              </a:tr>
              <a:tr h="292100">
                <a:tc>
                  <a:txBody>
                    <a:bodyPr/>
                    <a:lstStyle/>
                    <a:p>
                      <a:pPr algn="ctr" rtl="0" fontAlgn="ctr"/>
                      <a:r>
                        <a:rPr lang="es-ES" sz="1800" u="none" strike="noStrike" dirty="0" err="1">
                          <a:effectLst/>
                        </a:rPr>
                        <a:t>worst</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1869152947"/>
                  </a:ext>
                </a:extLst>
              </a:tr>
              <a:tr h="292100">
                <a:tc>
                  <a:txBody>
                    <a:bodyPr/>
                    <a:lstStyle/>
                    <a:p>
                      <a:pPr algn="ctr" rtl="0" fontAlgn="ctr"/>
                      <a:r>
                        <a:rPr lang="es-ES" sz="1800" u="none" strike="noStrike" dirty="0">
                          <a:effectLst/>
                        </a:rPr>
                        <a:t>times</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304595422"/>
                  </a:ext>
                </a:extLst>
              </a:tr>
              <a:tr h="292100">
                <a:tc>
                  <a:txBody>
                    <a:bodyPr/>
                    <a:lstStyle/>
                    <a:p>
                      <a:pPr algn="ctr" rtl="0" fontAlgn="ctr"/>
                      <a:r>
                        <a:rPr lang="es-ES" sz="1800" u="none" strike="noStrike" dirty="0" err="1">
                          <a:effectLst/>
                        </a:rPr>
                        <a:t>it</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1918021401"/>
                  </a:ext>
                </a:extLst>
              </a:tr>
              <a:tr h="292100">
                <a:tc>
                  <a:txBody>
                    <a:bodyPr/>
                    <a:lstStyle/>
                    <a:p>
                      <a:pPr algn="ctr" rtl="0" fontAlgn="ctr"/>
                      <a:r>
                        <a:rPr lang="es-ES" sz="1800" u="none" strike="noStrike" dirty="0" err="1">
                          <a:effectLst/>
                        </a:rPr>
                        <a:t>was</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3991666844"/>
                  </a:ext>
                </a:extLst>
              </a:tr>
              <a:tr h="292100">
                <a:tc>
                  <a:txBody>
                    <a:bodyPr/>
                    <a:lstStyle/>
                    <a:p>
                      <a:pPr algn="ctr" rtl="0" fontAlgn="ctr"/>
                      <a:r>
                        <a:rPr lang="es-ES" sz="1800" u="none" strike="noStrike" dirty="0" err="1">
                          <a:effectLst/>
                        </a:rPr>
                        <a:t>age</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1687166662"/>
                  </a:ext>
                </a:extLst>
              </a:tr>
              <a:tr h="292100">
                <a:tc>
                  <a:txBody>
                    <a:bodyPr/>
                    <a:lstStyle/>
                    <a:p>
                      <a:pPr algn="ctr" rtl="0" fontAlgn="ctr"/>
                      <a:r>
                        <a:rPr lang="es-ES" sz="1800" u="none" strike="noStrike" dirty="0" err="1">
                          <a:effectLst/>
                        </a:rPr>
                        <a:t>wisdom</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1600983797"/>
                  </a:ext>
                </a:extLst>
              </a:tr>
              <a:tr h="292100">
                <a:tc>
                  <a:txBody>
                    <a:bodyPr/>
                    <a:lstStyle/>
                    <a:p>
                      <a:pPr algn="ctr" rtl="0" fontAlgn="ctr"/>
                      <a:r>
                        <a:rPr lang="es-ES" sz="1800" b="0" u="none" strike="noStrike" dirty="0">
                          <a:solidFill>
                            <a:srgbClr val="000000"/>
                          </a:solidFill>
                          <a:effectLst/>
                        </a:rPr>
                        <a:t>…</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1628070834"/>
                  </a:ext>
                </a:extLst>
              </a:tr>
            </a:tbl>
          </a:graphicData>
        </a:graphic>
      </p:graphicFrame>
      <p:sp>
        <p:nvSpPr>
          <p:cNvPr id="12" name="CuadroTexto 11">
            <a:extLst>
              <a:ext uri="{FF2B5EF4-FFF2-40B4-BE49-F238E27FC236}">
                <a16:creationId xmlns:a16="http://schemas.microsoft.com/office/drawing/2014/main" id="{3C8A9B15-089F-0848-9E08-D5E393247226}"/>
              </a:ext>
            </a:extLst>
          </p:cNvPr>
          <p:cNvSpPr txBox="1"/>
          <p:nvPr/>
        </p:nvSpPr>
        <p:spPr>
          <a:xfrm>
            <a:off x="8567181" y="1255854"/>
            <a:ext cx="1223412" cy="400110"/>
          </a:xfrm>
          <a:prstGeom prst="rect">
            <a:avLst/>
          </a:prstGeom>
          <a:noFill/>
        </p:spPr>
        <p:txBody>
          <a:bodyPr wrap="none" rtlCol="0">
            <a:spAutoFit/>
          </a:bodyPr>
          <a:lstStyle/>
          <a:p>
            <a:r>
              <a:rPr lang="es-ES" sz="2000" b="1" dirty="0" err="1">
                <a:solidFill>
                  <a:srgbClr val="FF7F3E"/>
                </a:solidFill>
                <a:latin typeface="Helvetica" pitchFamily="2" charset="0"/>
              </a:rPr>
              <a:t>Option</a:t>
            </a:r>
            <a:r>
              <a:rPr lang="es-ES" sz="2000" b="1" dirty="0">
                <a:solidFill>
                  <a:srgbClr val="FF7F3E"/>
                </a:solidFill>
                <a:latin typeface="Helvetica" pitchFamily="2" charset="0"/>
              </a:rPr>
              <a:t> 4</a:t>
            </a:r>
          </a:p>
        </p:txBody>
      </p:sp>
      <p:sp>
        <p:nvSpPr>
          <p:cNvPr id="14" name="Flecha derecha 13">
            <a:extLst>
              <a:ext uri="{FF2B5EF4-FFF2-40B4-BE49-F238E27FC236}">
                <a16:creationId xmlns:a16="http://schemas.microsoft.com/office/drawing/2014/main" id="{893B8F18-E3FD-D64A-B3D3-E5F874AB7AD2}"/>
              </a:ext>
            </a:extLst>
          </p:cNvPr>
          <p:cNvSpPr/>
          <p:nvPr/>
        </p:nvSpPr>
        <p:spPr>
          <a:xfrm>
            <a:off x="5592944" y="2941927"/>
            <a:ext cx="1179871" cy="1482463"/>
          </a:xfrm>
          <a:prstGeom prst="right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tokenization</a:t>
            </a:r>
            <a:endParaRPr lang="es-ES" dirty="0"/>
          </a:p>
        </p:txBody>
      </p:sp>
      <p:sp>
        <p:nvSpPr>
          <p:cNvPr id="10" name="Flecha derecha 9">
            <a:extLst>
              <a:ext uri="{FF2B5EF4-FFF2-40B4-BE49-F238E27FC236}">
                <a16:creationId xmlns:a16="http://schemas.microsoft.com/office/drawing/2014/main" id="{986903B2-21F1-FB42-8219-2FC84A792DC0}"/>
              </a:ext>
            </a:extLst>
          </p:cNvPr>
          <p:cNvSpPr/>
          <p:nvPr/>
        </p:nvSpPr>
        <p:spPr>
          <a:xfrm>
            <a:off x="7068273" y="2941927"/>
            <a:ext cx="1179871" cy="1482463"/>
          </a:xfrm>
          <a:prstGeom prst="right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Stops</a:t>
            </a:r>
            <a:r>
              <a:rPr lang="es-ES" dirty="0"/>
              <a:t> </a:t>
            </a:r>
            <a:r>
              <a:rPr lang="es-ES" dirty="0" err="1"/>
              <a:t>Words</a:t>
            </a:r>
            <a:endParaRPr lang="es-ES" dirty="0"/>
          </a:p>
        </p:txBody>
      </p:sp>
    </p:spTree>
    <p:extLst>
      <p:ext uri="{BB962C8B-B14F-4D97-AF65-F5344CB8AC3E}">
        <p14:creationId xmlns:p14="http://schemas.microsoft.com/office/powerpoint/2010/main" val="7324923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C94AABE9-5827-834D-B996-11E030A80999}"/>
              </a:ext>
            </a:extLst>
          </p:cNvPr>
          <p:cNvSpPr>
            <a:spLocks noGrp="1"/>
          </p:cNvSpPr>
          <p:nvPr>
            <p:ph type="title"/>
          </p:nvPr>
        </p:nvSpPr>
        <p:spPr/>
        <p:txBody>
          <a:bodyPr/>
          <a:lstStyle/>
          <a:p>
            <a:r>
              <a:rPr lang="es-ES" dirty="0"/>
              <a:t>Basic </a:t>
            </a:r>
            <a:r>
              <a:rPr lang="es-ES" dirty="0" err="1"/>
              <a:t>Analysis</a:t>
            </a:r>
            <a:endParaRPr lang="es-ES" dirty="0"/>
          </a:p>
        </p:txBody>
      </p:sp>
      <p:sp>
        <p:nvSpPr>
          <p:cNvPr id="4" name="Marcador de número de diapositiva 3">
            <a:extLst>
              <a:ext uri="{FF2B5EF4-FFF2-40B4-BE49-F238E27FC236}">
                <a16:creationId xmlns:a16="http://schemas.microsoft.com/office/drawing/2014/main" id="{38FCFCA3-711F-4E43-A04C-27F64FCF072A}"/>
              </a:ext>
            </a:extLst>
          </p:cNvPr>
          <p:cNvSpPr>
            <a:spLocks noGrp="1"/>
          </p:cNvSpPr>
          <p:nvPr>
            <p:ph type="sldNum" sz="quarter" idx="12"/>
          </p:nvPr>
        </p:nvSpPr>
        <p:spPr/>
        <p:txBody>
          <a:bodyPr/>
          <a:lstStyle/>
          <a:p>
            <a:fld id="{B2A3306B-DF89-7241-AA4A-C5D414DE877E}" type="slidenum">
              <a:rPr lang="en-US" noProof="0" smtClean="0"/>
              <a:pPr/>
              <a:t>37</a:t>
            </a:fld>
            <a:endParaRPr lang="en-US" noProof="0"/>
          </a:p>
        </p:txBody>
      </p:sp>
      <p:pic>
        <p:nvPicPr>
          <p:cNvPr id="7" name="Gráfico 6" descr="Reproducir">
            <a:extLst>
              <a:ext uri="{FF2B5EF4-FFF2-40B4-BE49-F238E27FC236}">
                <a16:creationId xmlns:a16="http://schemas.microsoft.com/office/drawing/2014/main" id="{AA645EEC-EAF8-9541-8F20-1D413E75F0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3796" y="3176653"/>
            <a:ext cx="1413277" cy="1413277"/>
          </a:xfrm>
          <a:prstGeom prst="rect">
            <a:avLst/>
          </a:prstGeom>
        </p:spPr>
      </p:pic>
      <p:sp>
        <p:nvSpPr>
          <p:cNvPr id="11" name="Rectángulo redondeado 10">
            <a:extLst>
              <a:ext uri="{FF2B5EF4-FFF2-40B4-BE49-F238E27FC236}">
                <a16:creationId xmlns:a16="http://schemas.microsoft.com/office/drawing/2014/main" id="{63346D34-F3A7-E842-BC5F-5C31D96F559E}"/>
              </a:ext>
            </a:extLst>
          </p:cNvPr>
          <p:cNvSpPr/>
          <p:nvPr/>
        </p:nvSpPr>
        <p:spPr>
          <a:xfrm>
            <a:off x="2650563" y="1503256"/>
            <a:ext cx="1721223" cy="838200"/>
          </a:xfrm>
          <a:prstGeom prst="roundRect">
            <a:avLst/>
          </a:prstGeom>
          <a:solidFill>
            <a:srgbClr val="017B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atin typeface="Helvetica" pitchFamily="2" charset="0"/>
              </a:rPr>
              <a:t>Text Data</a:t>
            </a:r>
          </a:p>
        </p:txBody>
      </p:sp>
      <p:sp>
        <p:nvSpPr>
          <p:cNvPr id="12" name="Rectángulo redondeado 11">
            <a:extLst>
              <a:ext uri="{FF2B5EF4-FFF2-40B4-BE49-F238E27FC236}">
                <a16:creationId xmlns:a16="http://schemas.microsoft.com/office/drawing/2014/main" id="{B4D152AA-8BCE-164C-B11E-71695EB33F60}"/>
              </a:ext>
            </a:extLst>
          </p:cNvPr>
          <p:cNvSpPr/>
          <p:nvPr/>
        </p:nvSpPr>
        <p:spPr>
          <a:xfrm>
            <a:off x="2646555" y="3481453"/>
            <a:ext cx="1721223" cy="838200"/>
          </a:xfrm>
          <a:prstGeom prst="roundRect">
            <a:avLst/>
          </a:prstGeom>
          <a:solidFill>
            <a:srgbClr val="017B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latin typeface="Helvetica" pitchFamily="2" charset="0"/>
              </a:rPr>
              <a:t>Tidy</a:t>
            </a:r>
            <a:r>
              <a:rPr lang="es-ES" dirty="0">
                <a:latin typeface="Helvetica" pitchFamily="2" charset="0"/>
              </a:rPr>
              <a:t> Text</a:t>
            </a:r>
          </a:p>
        </p:txBody>
      </p:sp>
      <p:sp>
        <p:nvSpPr>
          <p:cNvPr id="13" name="Rectángulo redondeado 12">
            <a:extLst>
              <a:ext uri="{FF2B5EF4-FFF2-40B4-BE49-F238E27FC236}">
                <a16:creationId xmlns:a16="http://schemas.microsoft.com/office/drawing/2014/main" id="{7D8819E6-455C-2F43-B992-4BDBF0CD50E7}"/>
              </a:ext>
            </a:extLst>
          </p:cNvPr>
          <p:cNvSpPr/>
          <p:nvPr/>
        </p:nvSpPr>
        <p:spPr>
          <a:xfrm>
            <a:off x="2646055" y="5459650"/>
            <a:ext cx="1721223" cy="838200"/>
          </a:xfrm>
          <a:prstGeom prst="roundRect">
            <a:avLst/>
          </a:prstGeom>
          <a:solidFill>
            <a:srgbClr val="017B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latin typeface="Helvetica" pitchFamily="2" charset="0"/>
              </a:rPr>
              <a:t>Clean</a:t>
            </a:r>
            <a:r>
              <a:rPr lang="es-ES" dirty="0">
                <a:latin typeface="Helvetica" pitchFamily="2" charset="0"/>
              </a:rPr>
              <a:t> </a:t>
            </a:r>
            <a:r>
              <a:rPr lang="es-ES" dirty="0" err="1">
                <a:latin typeface="Helvetica" pitchFamily="2" charset="0"/>
              </a:rPr>
              <a:t>Tidy</a:t>
            </a:r>
            <a:r>
              <a:rPr lang="es-ES" dirty="0">
                <a:latin typeface="Helvetica" pitchFamily="2" charset="0"/>
              </a:rPr>
              <a:t> Text</a:t>
            </a:r>
          </a:p>
        </p:txBody>
      </p:sp>
      <p:sp>
        <p:nvSpPr>
          <p:cNvPr id="14" name="Rectángulo redondeado 13">
            <a:extLst>
              <a:ext uri="{FF2B5EF4-FFF2-40B4-BE49-F238E27FC236}">
                <a16:creationId xmlns:a16="http://schemas.microsoft.com/office/drawing/2014/main" id="{9DFFE178-0822-3E46-9E62-85D2536B51B0}"/>
              </a:ext>
            </a:extLst>
          </p:cNvPr>
          <p:cNvSpPr/>
          <p:nvPr/>
        </p:nvSpPr>
        <p:spPr>
          <a:xfrm>
            <a:off x="7025802" y="3481453"/>
            <a:ext cx="1721223" cy="838200"/>
          </a:xfrm>
          <a:prstGeom prst="roundRect">
            <a:avLst/>
          </a:prstGeom>
          <a:solidFill>
            <a:srgbClr val="017B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latin typeface="Helvetica" pitchFamily="2" charset="0"/>
              </a:rPr>
              <a:t>Summarized</a:t>
            </a:r>
            <a:endParaRPr lang="es-ES" dirty="0">
              <a:latin typeface="Helvetica" pitchFamily="2" charset="0"/>
            </a:endParaRPr>
          </a:p>
          <a:p>
            <a:pPr algn="ctr"/>
            <a:r>
              <a:rPr lang="es-ES" dirty="0">
                <a:latin typeface="Helvetica" pitchFamily="2" charset="0"/>
              </a:rPr>
              <a:t>Text</a:t>
            </a:r>
          </a:p>
        </p:txBody>
      </p:sp>
      <p:sp>
        <p:nvSpPr>
          <p:cNvPr id="15" name="Rectángulo redondeado 14">
            <a:extLst>
              <a:ext uri="{FF2B5EF4-FFF2-40B4-BE49-F238E27FC236}">
                <a16:creationId xmlns:a16="http://schemas.microsoft.com/office/drawing/2014/main" id="{47284D1C-C604-A84E-B5CB-C415D53C03F3}"/>
              </a:ext>
            </a:extLst>
          </p:cNvPr>
          <p:cNvSpPr/>
          <p:nvPr/>
        </p:nvSpPr>
        <p:spPr>
          <a:xfrm>
            <a:off x="9977862" y="3481453"/>
            <a:ext cx="1721223" cy="838200"/>
          </a:xfrm>
          <a:prstGeom prst="roundRect">
            <a:avLst/>
          </a:prstGeom>
          <a:solidFill>
            <a:srgbClr val="017B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atin typeface="Helvetica" pitchFamily="2" charset="0"/>
              </a:rPr>
              <a:t>Figures / </a:t>
            </a:r>
            <a:r>
              <a:rPr lang="es-ES" dirty="0" err="1">
                <a:latin typeface="Helvetica" pitchFamily="2" charset="0"/>
              </a:rPr>
              <a:t>Tables</a:t>
            </a:r>
            <a:endParaRPr lang="es-ES" dirty="0">
              <a:latin typeface="Helvetica" pitchFamily="2" charset="0"/>
            </a:endParaRPr>
          </a:p>
        </p:txBody>
      </p:sp>
      <p:cxnSp>
        <p:nvCxnSpPr>
          <p:cNvPr id="17" name="Conector recto de flecha 16">
            <a:extLst>
              <a:ext uri="{FF2B5EF4-FFF2-40B4-BE49-F238E27FC236}">
                <a16:creationId xmlns:a16="http://schemas.microsoft.com/office/drawing/2014/main" id="{4F95D3BB-E761-6849-8EDC-1E9013A06FEC}"/>
              </a:ext>
            </a:extLst>
          </p:cNvPr>
          <p:cNvCxnSpPr>
            <a:stCxn id="11" idx="2"/>
            <a:endCxn id="12" idx="0"/>
          </p:cNvCxnSpPr>
          <p:nvPr/>
        </p:nvCxnSpPr>
        <p:spPr>
          <a:xfrm flipH="1">
            <a:off x="3507167" y="2341456"/>
            <a:ext cx="4008" cy="1139997"/>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1A78313B-ADCC-AF48-B219-E49F3C96AA04}"/>
              </a:ext>
            </a:extLst>
          </p:cNvPr>
          <p:cNvCxnSpPr>
            <a:cxnSpLocks/>
            <a:stCxn id="12" idx="2"/>
            <a:endCxn id="13" idx="0"/>
          </p:cNvCxnSpPr>
          <p:nvPr/>
        </p:nvCxnSpPr>
        <p:spPr>
          <a:xfrm flipH="1">
            <a:off x="3506667" y="4319653"/>
            <a:ext cx="500" cy="1139997"/>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BB44530F-9F09-1C4A-89EF-E9909EDB58CF}"/>
              </a:ext>
            </a:extLst>
          </p:cNvPr>
          <p:cNvCxnSpPr>
            <a:cxnSpLocks/>
            <a:stCxn id="13" idx="3"/>
            <a:endCxn id="14" idx="1"/>
          </p:cNvCxnSpPr>
          <p:nvPr/>
        </p:nvCxnSpPr>
        <p:spPr>
          <a:xfrm flipV="1">
            <a:off x="4367278" y="3900553"/>
            <a:ext cx="2658524" cy="1978197"/>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id="{A5B73B76-0885-4843-8E44-64C0BBDDCED0}"/>
              </a:ext>
            </a:extLst>
          </p:cNvPr>
          <p:cNvCxnSpPr>
            <a:cxnSpLocks/>
            <a:stCxn id="14" idx="3"/>
            <a:endCxn id="15" idx="1"/>
          </p:cNvCxnSpPr>
          <p:nvPr/>
        </p:nvCxnSpPr>
        <p:spPr>
          <a:xfrm>
            <a:off x="8747025" y="3900553"/>
            <a:ext cx="1230837" cy="0"/>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EB5DDE87-221B-C44F-B8CE-EA7AE78A920C}"/>
              </a:ext>
            </a:extLst>
          </p:cNvPr>
          <p:cNvSpPr txBox="1"/>
          <p:nvPr/>
        </p:nvSpPr>
        <p:spPr>
          <a:xfrm>
            <a:off x="3530561" y="2850174"/>
            <a:ext cx="1467133" cy="369332"/>
          </a:xfrm>
          <a:prstGeom prst="rect">
            <a:avLst/>
          </a:prstGeom>
          <a:noFill/>
        </p:spPr>
        <p:txBody>
          <a:bodyPr wrap="none" rtlCol="0">
            <a:spAutoFit/>
          </a:bodyPr>
          <a:lstStyle/>
          <a:p>
            <a:r>
              <a:rPr lang="es-ES" dirty="0" err="1">
                <a:solidFill>
                  <a:schemeClr val="accent2">
                    <a:lumMod val="50000"/>
                  </a:schemeClr>
                </a:solidFill>
                <a:latin typeface="Helvetica" pitchFamily="2" charset="0"/>
              </a:rPr>
              <a:t>Tokenization</a:t>
            </a:r>
            <a:endParaRPr lang="es-ES" dirty="0">
              <a:solidFill>
                <a:schemeClr val="accent2">
                  <a:lumMod val="50000"/>
                </a:schemeClr>
              </a:solidFill>
              <a:latin typeface="Helvetica" pitchFamily="2" charset="0"/>
            </a:endParaRPr>
          </a:p>
        </p:txBody>
      </p:sp>
      <p:sp>
        <p:nvSpPr>
          <p:cNvPr id="28" name="CuadroTexto 27">
            <a:extLst>
              <a:ext uri="{FF2B5EF4-FFF2-40B4-BE49-F238E27FC236}">
                <a16:creationId xmlns:a16="http://schemas.microsoft.com/office/drawing/2014/main" id="{5ED2F766-EDD1-E44B-AA28-26AE1DEEF554}"/>
              </a:ext>
            </a:extLst>
          </p:cNvPr>
          <p:cNvSpPr txBox="1"/>
          <p:nvPr/>
        </p:nvSpPr>
        <p:spPr>
          <a:xfrm>
            <a:off x="3543627" y="4671218"/>
            <a:ext cx="1501501" cy="369332"/>
          </a:xfrm>
          <a:prstGeom prst="rect">
            <a:avLst/>
          </a:prstGeom>
          <a:noFill/>
        </p:spPr>
        <p:txBody>
          <a:bodyPr wrap="none" rtlCol="0">
            <a:spAutoFit/>
          </a:bodyPr>
          <a:lstStyle/>
          <a:p>
            <a:r>
              <a:rPr lang="es-ES" dirty="0" err="1">
                <a:solidFill>
                  <a:schemeClr val="accent2">
                    <a:lumMod val="50000"/>
                  </a:schemeClr>
                </a:solidFill>
                <a:latin typeface="Helvetica" pitchFamily="2" charset="0"/>
              </a:rPr>
              <a:t>Stops</a:t>
            </a:r>
            <a:r>
              <a:rPr lang="es-ES" dirty="0">
                <a:solidFill>
                  <a:schemeClr val="accent2">
                    <a:lumMod val="50000"/>
                  </a:schemeClr>
                </a:solidFill>
                <a:latin typeface="Helvetica" pitchFamily="2" charset="0"/>
              </a:rPr>
              <a:t> </a:t>
            </a:r>
            <a:r>
              <a:rPr lang="es-ES" dirty="0" err="1">
                <a:solidFill>
                  <a:schemeClr val="accent2">
                    <a:lumMod val="50000"/>
                  </a:schemeClr>
                </a:solidFill>
                <a:latin typeface="Helvetica" pitchFamily="2" charset="0"/>
              </a:rPr>
              <a:t>Words</a:t>
            </a:r>
            <a:endParaRPr lang="es-ES" dirty="0">
              <a:solidFill>
                <a:schemeClr val="accent2">
                  <a:lumMod val="50000"/>
                </a:schemeClr>
              </a:solidFill>
              <a:latin typeface="Helvetica" pitchFamily="2" charset="0"/>
            </a:endParaRPr>
          </a:p>
        </p:txBody>
      </p:sp>
      <p:sp>
        <p:nvSpPr>
          <p:cNvPr id="29" name="CuadroTexto 28">
            <a:extLst>
              <a:ext uri="{FF2B5EF4-FFF2-40B4-BE49-F238E27FC236}">
                <a16:creationId xmlns:a16="http://schemas.microsoft.com/office/drawing/2014/main" id="{E23C596F-9BFD-7642-A2C5-D977595FC1F8}"/>
              </a:ext>
            </a:extLst>
          </p:cNvPr>
          <p:cNvSpPr txBox="1"/>
          <p:nvPr/>
        </p:nvSpPr>
        <p:spPr>
          <a:xfrm>
            <a:off x="6096000" y="4354369"/>
            <a:ext cx="1992853" cy="646331"/>
          </a:xfrm>
          <a:prstGeom prst="rect">
            <a:avLst/>
          </a:prstGeom>
          <a:noFill/>
        </p:spPr>
        <p:txBody>
          <a:bodyPr wrap="none" rtlCol="0">
            <a:spAutoFit/>
          </a:bodyPr>
          <a:lstStyle/>
          <a:p>
            <a:pPr algn="ctr"/>
            <a:r>
              <a:rPr lang="es-ES" dirty="0" err="1">
                <a:solidFill>
                  <a:schemeClr val="accent2">
                    <a:lumMod val="50000"/>
                  </a:schemeClr>
                </a:solidFill>
                <a:latin typeface="Helvetica" pitchFamily="2" charset="0"/>
              </a:rPr>
              <a:t>Summarize</a:t>
            </a:r>
            <a:endParaRPr lang="es-ES" dirty="0">
              <a:solidFill>
                <a:schemeClr val="accent2">
                  <a:lumMod val="50000"/>
                </a:schemeClr>
              </a:solidFill>
              <a:latin typeface="Helvetica" pitchFamily="2" charset="0"/>
            </a:endParaRPr>
          </a:p>
          <a:p>
            <a:pPr algn="ctr"/>
            <a:r>
              <a:rPr lang="es-ES" dirty="0">
                <a:solidFill>
                  <a:schemeClr val="accent2">
                    <a:lumMod val="50000"/>
                  </a:schemeClr>
                </a:solidFill>
                <a:latin typeface="Helvetica" pitchFamily="2" charset="0"/>
              </a:rPr>
              <a:t>(</a:t>
            </a:r>
            <a:r>
              <a:rPr lang="es-ES" dirty="0" err="1">
                <a:solidFill>
                  <a:schemeClr val="accent2">
                    <a:lumMod val="50000"/>
                  </a:schemeClr>
                </a:solidFill>
                <a:latin typeface="Helvetica" pitchFamily="2" charset="0"/>
              </a:rPr>
              <a:t>count-frequency</a:t>
            </a:r>
            <a:r>
              <a:rPr lang="es-ES" dirty="0">
                <a:solidFill>
                  <a:schemeClr val="accent2">
                    <a:lumMod val="50000"/>
                  </a:schemeClr>
                </a:solidFill>
                <a:latin typeface="Helvetica" pitchFamily="2" charset="0"/>
              </a:rPr>
              <a:t>)</a:t>
            </a:r>
          </a:p>
        </p:txBody>
      </p:sp>
      <p:sp>
        <p:nvSpPr>
          <p:cNvPr id="31" name="CuadroTexto 30">
            <a:extLst>
              <a:ext uri="{FF2B5EF4-FFF2-40B4-BE49-F238E27FC236}">
                <a16:creationId xmlns:a16="http://schemas.microsoft.com/office/drawing/2014/main" id="{14E98AB9-05ED-7342-B83D-6A870A6ADF98}"/>
              </a:ext>
            </a:extLst>
          </p:cNvPr>
          <p:cNvSpPr txBox="1"/>
          <p:nvPr/>
        </p:nvSpPr>
        <p:spPr>
          <a:xfrm>
            <a:off x="5583370" y="3271832"/>
            <a:ext cx="1415772" cy="646331"/>
          </a:xfrm>
          <a:prstGeom prst="rect">
            <a:avLst/>
          </a:prstGeom>
          <a:noFill/>
        </p:spPr>
        <p:txBody>
          <a:bodyPr wrap="none" rtlCol="0">
            <a:spAutoFit/>
          </a:bodyPr>
          <a:lstStyle/>
          <a:p>
            <a:pPr algn="ctr"/>
            <a:r>
              <a:rPr lang="es-ES" dirty="0">
                <a:solidFill>
                  <a:schemeClr val="accent2">
                    <a:lumMod val="50000"/>
                  </a:schemeClr>
                </a:solidFill>
                <a:latin typeface="Helvetica" pitchFamily="2" charset="0"/>
              </a:rPr>
              <a:t>Compare</a:t>
            </a:r>
          </a:p>
          <a:p>
            <a:pPr algn="ctr"/>
            <a:r>
              <a:rPr lang="es-ES" dirty="0">
                <a:solidFill>
                  <a:schemeClr val="accent2">
                    <a:lumMod val="50000"/>
                  </a:schemeClr>
                </a:solidFill>
                <a:latin typeface="Helvetica" pitchFamily="2" charset="0"/>
              </a:rPr>
              <a:t>(</a:t>
            </a:r>
            <a:r>
              <a:rPr lang="es-ES" dirty="0" err="1">
                <a:solidFill>
                  <a:schemeClr val="accent2">
                    <a:lumMod val="50000"/>
                  </a:schemeClr>
                </a:solidFill>
                <a:latin typeface="Helvetica" pitchFamily="2" charset="0"/>
              </a:rPr>
              <a:t>correlation</a:t>
            </a:r>
            <a:r>
              <a:rPr lang="es-ES" dirty="0">
                <a:solidFill>
                  <a:schemeClr val="accent2">
                    <a:lumMod val="50000"/>
                  </a:schemeClr>
                </a:solidFill>
                <a:latin typeface="Helvetica" pitchFamily="2" charset="0"/>
              </a:rPr>
              <a:t>)</a:t>
            </a:r>
          </a:p>
        </p:txBody>
      </p:sp>
      <p:sp>
        <p:nvSpPr>
          <p:cNvPr id="34" name="CuadroTexto 33">
            <a:extLst>
              <a:ext uri="{FF2B5EF4-FFF2-40B4-BE49-F238E27FC236}">
                <a16:creationId xmlns:a16="http://schemas.microsoft.com/office/drawing/2014/main" id="{FB018E6A-04CA-5F45-901E-3D6FC810F556}"/>
              </a:ext>
            </a:extLst>
          </p:cNvPr>
          <p:cNvSpPr txBox="1"/>
          <p:nvPr/>
        </p:nvSpPr>
        <p:spPr>
          <a:xfrm>
            <a:off x="9071338" y="3456872"/>
            <a:ext cx="582211" cy="369332"/>
          </a:xfrm>
          <a:prstGeom prst="rect">
            <a:avLst/>
          </a:prstGeom>
          <a:noFill/>
        </p:spPr>
        <p:txBody>
          <a:bodyPr wrap="none" rtlCol="0">
            <a:spAutoFit/>
          </a:bodyPr>
          <a:lstStyle/>
          <a:p>
            <a:pPr algn="ctr"/>
            <a:r>
              <a:rPr lang="es-ES" dirty="0" err="1">
                <a:solidFill>
                  <a:schemeClr val="accent2">
                    <a:lumMod val="50000"/>
                  </a:schemeClr>
                </a:solidFill>
                <a:latin typeface="Helvetica" pitchFamily="2" charset="0"/>
              </a:rPr>
              <a:t>Plot</a:t>
            </a:r>
            <a:endParaRPr lang="es-ES" dirty="0">
              <a:solidFill>
                <a:schemeClr val="accent2">
                  <a:lumMod val="50000"/>
                </a:schemeClr>
              </a:solidFill>
              <a:latin typeface="Helvetica" pitchFamily="2" charset="0"/>
            </a:endParaRPr>
          </a:p>
        </p:txBody>
      </p:sp>
    </p:spTree>
    <p:extLst>
      <p:ext uri="{BB962C8B-B14F-4D97-AF65-F5344CB8AC3E}">
        <p14:creationId xmlns:p14="http://schemas.microsoft.com/office/powerpoint/2010/main" val="55881358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7A14B3-3841-2F4D-AD35-C5BF2074B734}"/>
              </a:ext>
            </a:extLst>
          </p:cNvPr>
          <p:cNvSpPr>
            <a:spLocks noGrp="1"/>
          </p:cNvSpPr>
          <p:nvPr>
            <p:ph type="title"/>
          </p:nvPr>
        </p:nvSpPr>
        <p:spPr>
          <a:xfrm>
            <a:off x="2088291" y="3311453"/>
            <a:ext cx="8015413" cy="1063255"/>
          </a:xfrm>
        </p:spPr>
        <p:txBody>
          <a:bodyPr/>
          <a:lstStyle/>
          <a:p>
            <a:pPr marL="36512" defTabSz="986400">
              <a:lnSpc>
                <a:spcPct val="100000"/>
              </a:lnSpc>
              <a:buClr>
                <a:srgbClr val="017BC1"/>
              </a:buClr>
              <a:buSzPct val="200000"/>
            </a:pPr>
            <a:r>
              <a:rPr lang="en-US" sz="4800" dirty="0"/>
              <a:t>Methods</a:t>
            </a:r>
          </a:p>
        </p:txBody>
      </p:sp>
      <p:cxnSp>
        <p:nvCxnSpPr>
          <p:cNvPr id="4" name="Conector recto 3">
            <a:extLst>
              <a:ext uri="{FF2B5EF4-FFF2-40B4-BE49-F238E27FC236}">
                <a16:creationId xmlns:a16="http://schemas.microsoft.com/office/drawing/2014/main" id="{24087534-71E4-7B44-8855-D3F439EFD73A}"/>
              </a:ext>
            </a:extLst>
          </p:cNvPr>
          <p:cNvCxnSpPr/>
          <p:nvPr/>
        </p:nvCxnSpPr>
        <p:spPr>
          <a:xfrm>
            <a:off x="4532669" y="2972452"/>
            <a:ext cx="312665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Conector recto 4">
            <a:extLst>
              <a:ext uri="{FF2B5EF4-FFF2-40B4-BE49-F238E27FC236}">
                <a16:creationId xmlns:a16="http://schemas.microsoft.com/office/drawing/2014/main" id="{F99C968D-A4D7-0E48-884C-E68DAAC35FCC}"/>
              </a:ext>
            </a:extLst>
          </p:cNvPr>
          <p:cNvCxnSpPr/>
          <p:nvPr/>
        </p:nvCxnSpPr>
        <p:spPr>
          <a:xfrm>
            <a:off x="4532669" y="4725650"/>
            <a:ext cx="312665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Gráfico 6" descr="Profesor">
            <a:extLst>
              <a:ext uri="{FF2B5EF4-FFF2-40B4-BE49-F238E27FC236}">
                <a16:creationId xmlns:a16="http://schemas.microsoft.com/office/drawing/2014/main" id="{6725DF8D-9504-034B-B58C-EDD9B0EB37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24166" y="1079774"/>
            <a:ext cx="1543665" cy="1543665"/>
          </a:xfrm>
          <a:prstGeom prst="rect">
            <a:avLst/>
          </a:prstGeom>
        </p:spPr>
      </p:pic>
      <p:sp>
        <p:nvSpPr>
          <p:cNvPr id="3" name="Marcador de número de diapositiva 2">
            <a:extLst>
              <a:ext uri="{FF2B5EF4-FFF2-40B4-BE49-F238E27FC236}">
                <a16:creationId xmlns:a16="http://schemas.microsoft.com/office/drawing/2014/main" id="{7643BFD7-6943-D94F-8D96-EC7F52D462A3}"/>
              </a:ext>
            </a:extLst>
          </p:cNvPr>
          <p:cNvSpPr>
            <a:spLocks noGrp="1"/>
          </p:cNvSpPr>
          <p:nvPr>
            <p:ph type="sldNum" sz="quarter" idx="12"/>
          </p:nvPr>
        </p:nvSpPr>
        <p:spPr/>
        <p:txBody>
          <a:bodyPr/>
          <a:lstStyle/>
          <a:p>
            <a:fld id="{B2A3306B-DF89-7241-AA4A-C5D414DE877E}" type="slidenum">
              <a:rPr lang="en-US" smtClean="0"/>
              <a:pPr/>
              <a:t>38</a:t>
            </a:fld>
            <a:endParaRPr lang="en-US"/>
          </a:p>
        </p:txBody>
      </p:sp>
      <p:sp>
        <p:nvSpPr>
          <p:cNvPr id="8" name="Título 1">
            <a:extLst>
              <a:ext uri="{FF2B5EF4-FFF2-40B4-BE49-F238E27FC236}">
                <a16:creationId xmlns:a16="http://schemas.microsoft.com/office/drawing/2014/main" id="{46224B68-A99A-9D42-BE5E-781AFA1BD8C7}"/>
              </a:ext>
            </a:extLst>
          </p:cNvPr>
          <p:cNvSpPr txBox="1">
            <a:spLocks/>
          </p:cNvSpPr>
          <p:nvPr/>
        </p:nvSpPr>
        <p:spPr>
          <a:xfrm>
            <a:off x="2088291" y="5070345"/>
            <a:ext cx="8015413" cy="1063255"/>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a:solidFill>
                  <a:schemeClr val="bg1"/>
                </a:solidFill>
                <a:latin typeface="Helvetica" pitchFamily="2" charset="0"/>
                <a:ea typeface="+mj-ea"/>
                <a:cs typeface="+mj-cs"/>
              </a:defRPr>
            </a:lvl1pPr>
          </a:lstStyle>
          <a:p>
            <a:r>
              <a:rPr lang="es-ES" sz="4800" b="1" dirty="0" err="1"/>
              <a:t>word</a:t>
            </a:r>
            <a:r>
              <a:rPr lang="es-ES" sz="4800" b="1" dirty="0"/>
              <a:t> and </a:t>
            </a:r>
            <a:r>
              <a:rPr lang="es-ES" sz="4800" b="1" dirty="0" err="1"/>
              <a:t>document</a:t>
            </a:r>
            <a:r>
              <a:rPr lang="es-ES" sz="4800" b="1" dirty="0"/>
              <a:t> </a:t>
            </a:r>
            <a:r>
              <a:rPr lang="es-ES" sz="4800" b="1" dirty="0" err="1"/>
              <a:t>frequency</a:t>
            </a:r>
            <a:endParaRPr lang="es-ES" sz="4800" b="1" dirty="0"/>
          </a:p>
        </p:txBody>
      </p:sp>
    </p:spTree>
    <p:extLst>
      <p:ext uri="{BB962C8B-B14F-4D97-AF65-F5344CB8AC3E}">
        <p14:creationId xmlns:p14="http://schemas.microsoft.com/office/powerpoint/2010/main" val="139044651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0E3397-17F8-3E43-AEE6-EEF7B929175E}"/>
              </a:ext>
            </a:extLst>
          </p:cNvPr>
          <p:cNvSpPr>
            <a:spLocks noGrp="1"/>
          </p:cNvSpPr>
          <p:nvPr>
            <p:ph type="title"/>
          </p:nvPr>
        </p:nvSpPr>
        <p:spPr/>
        <p:txBody>
          <a:bodyPr/>
          <a:lstStyle/>
          <a:p>
            <a:r>
              <a:rPr lang="es-ES" dirty="0" err="1"/>
              <a:t>Introduction</a:t>
            </a:r>
            <a:endParaRPr lang="es-ES" dirty="0"/>
          </a:p>
        </p:txBody>
      </p:sp>
      <p:sp>
        <p:nvSpPr>
          <p:cNvPr id="3" name="Marcador de contenido 2">
            <a:extLst>
              <a:ext uri="{FF2B5EF4-FFF2-40B4-BE49-F238E27FC236}">
                <a16:creationId xmlns:a16="http://schemas.microsoft.com/office/drawing/2014/main" id="{C1D85EB3-2A8F-B347-843C-C5563562C4D3}"/>
              </a:ext>
            </a:extLst>
          </p:cNvPr>
          <p:cNvSpPr>
            <a:spLocks noGrp="1"/>
          </p:cNvSpPr>
          <p:nvPr>
            <p:ph idx="1"/>
          </p:nvPr>
        </p:nvSpPr>
        <p:spPr/>
        <p:txBody>
          <a:bodyPr anchor="ctr"/>
          <a:lstStyle/>
          <a:p>
            <a:r>
              <a:rPr lang="es-ES" b="1" dirty="0" err="1"/>
              <a:t>term</a:t>
            </a:r>
            <a:r>
              <a:rPr lang="es-ES" b="1" dirty="0"/>
              <a:t> </a:t>
            </a:r>
            <a:r>
              <a:rPr lang="es-ES" b="1" dirty="0" err="1"/>
              <a:t>frequency</a:t>
            </a:r>
            <a:r>
              <a:rPr lang="es-ES" b="1" dirty="0"/>
              <a:t> (</a:t>
            </a:r>
            <a:r>
              <a:rPr lang="es-ES" b="1" dirty="0" err="1"/>
              <a:t>tf</a:t>
            </a:r>
            <a:r>
              <a:rPr lang="es-ES" b="1" dirty="0"/>
              <a:t>), </a:t>
            </a:r>
            <a:r>
              <a:rPr lang="es-ES" dirty="0" err="1"/>
              <a:t>how</a:t>
            </a:r>
            <a:r>
              <a:rPr lang="es-ES" dirty="0"/>
              <a:t> </a:t>
            </a:r>
            <a:r>
              <a:rPr lang="es-ES" dirty="0" err="1"/>
              <a:t>frequently</a:t>
            </a:r>
            <a:r>
              <a:rPr lang="es-ES" dirty="0"/>
              <a:t> a </a:t>
            </a:r>
            <a:r>
              <a:rPr lang="es-ES" dirty="0" err="1"/>
              <a:t>word</a:t>
            </a:r>
            <a:r>
              <a:rPr lang="es-ES" dirty="0"/>
              <a:t> </a:t>
            </a:r>
            <a:r>
              <a:rPr lang="es-ES" dirty="0" err="1"/>
              <a:t>occurs</a:t>
            </a:r>
            <a:r>
              <a:rPr lang="es-ES" dirty="0"/>
              <a:t> in a </a:t>
            </a:r>
            <a:r>
              <a:rPr lang="es-ES" dirty="0" err="1"/>
              <a:t>document</a:t>
            </a:r>
            <a:endParaRPr lang="es-ES" dirty="0"/>
          </a:p>
          <a:p>
            <a:endParaRPr lang="es-ES" dirty="0"/>
          </a:p>
          <a:p>
            <a:r>
              <a:rPr lang="es-ES" b="1" dirty="0" err="1"/>
              <a:t>inverse</a:t>
            </a:r>
            <a:r>
              <a:rPr lang="es-ES" b="1" dirty="0"/>
              <a:t> </a:t>
            </a:r>
            <a:r>
              <a:rPr lang="es-ES" b="1" dirty="0" err="1"/>
              <a:t>document</a:t>
            </a:r>
            <a:r>
              <a:rPr lang="es-ES" b="1" dirty="0"/>
              <a:t> </a:t>
            </a:r>
            <a:r>
              <a:rPr lang="es-ES" b="1" dirty="0" err="1"/>
              <a:t>frequency</a:t>
            </a:r>
            <a:r>
              <a:rPr lang="es-ES" b="1" dirty="0"/>
              <a:t> (</a:t>
            </a:r>
            <a:r>
              <a:rPr lang="es-ES" b="1" dirty="0" err="1"/>
              <a:t>idf</a:t>
            </a:r>
            <a:r>
              <a:rPr lang="es-ES" b="1" dirty="0"/>
              <a:t>), </a:t>
            </a:r>
            <a:r>
              <a:rPr lang="es-ES" dirty="0" err="1"/>
              <a:t>which</a:t>
            </a:r>
            <a:r>
              <a:rPr lang="es-ES" dirty="0"/>
              <a:t> </a:t>
            </a:r>
            <a:r>
              <a:rPr lang="es-ES" dirty="0" err="1"/>
              <a:t>decreases</a:t>
            </a:r>
            <a:r>
              <a:rPr lang="es-ES" dirty="0"/>
              <a:t> </a:t>
            </a:r>
            <a:r>
              <a:rPr lang="es-ES" dirty="0" err="1"/>
              <a:t>the</a:t>
            </a:r>
            <a:r>
              <a:rPr lang="es-ES" dirty="0"/>
              <a:t> </a:t>
            </a:r>
            <a:r>
              <a:rPr lang="es-ES" dirty="0" err="1"/>
              <a:t>weight</a:t>
            </a:r>
            <a:r>
              <a:rPr lang="es-ES" dirty="0"/>
              <a:t> </a:t>
            </a:r>
            <a:r>
              <a:rPr lang="es-ES" dirty="0" err="1"/>
              <a:t>for</a:t>
            </a:r>
            <a:r>
              <a:rPr lang="es-ES" dirty="0"/>
              <a:t> </a:t>
            </a:r>
            <a:r>
              <a:rPr lang="es-ES" dirty="0" err="1"/>
              <a:t>commonly</a:t>
            </a:r>
            <a:r>
              <a:rPr lang="es-ES" dirty="0"/>
              <a:t> </a:t>
            </a:r>
            <a:r>
              <a:rPr lang="es-ES" dirty="0" err="1"/>
              <a:t>used</a:t>
            </a:r>
            <a:r>
              <a:rPr lang="es-ES" dirty="0"/>
              <a:t> </a:t>
            </a:r>
            <a:r>
              <a:rPr lang="es-ES" dirty="0" err="1"/>
              <a:t>words</a:t>
            </a:r>
            <a:r>
              <a:rPr lang="es-ES" dirty="0"/>
              <a:t> and </a:t>
            </a:r>
            <a:r>
              <a:rPr lang="es-ES" dirty="0" err="1"/>
              <a:t>increases</a:t>
            </a:r>
            <a:r>
              <a:rPr lang="es-ES" dirty="0"/>
              <a:t> </a:t>
            </a:r>
            <a:r>
              <a:rPr lang="es-ES" dirty="0" err="1"/>
              <a:t>the</a:t>
            </a:r>
            <a:r>
              <a:rPr lang="es-ES" dirty="0"/>
              <a:t> </a:t>
            </a:r>
            <a:r>
              <a:rPr lang="es-ES" dirty="0" err="1"/>
              <a:t>weight</a:t>
            </a:r>
            <a:r>
              <a:rPr lang="es-ES" dirty="0"/>
              <a:t> </a:t>
            </a:r>
            <a:r>
              <a:rPr lang="es-ES" dirty="0" err="1"/>
              <a:t>for</a:t>
            </a:r>
            <a:r>
              <a:rPr lang="es-ES" dirty="0"/>
              <a:t> </a:t>
            </a:r>
            <a:r>
              <a:rPr lang="es-ES" dirty="0" err="1"/>
              <a:t>words</a:t>
            </a:r>
            <a:r>
              <a:rPr lang="es-ES" dirty="0"/>
              <a:t> </a:t>
            </a:r>
            <a:r>
              <a:rPr lang="es-ES" dirty="0" err="1"/>
              <a:t>that</a:t>
            </a:r>
            <a:r>
              <a:rPr lang="es-ES" dirty="0"/>
              <a:t> are </a:t>
            </a:r>
            <a:r>
              <a:rPr lang="es-ES" dirty="0" err="1"/>
              <a:t>not</a:t>
            </a:r>
            <a:r>
              <a:rPr lang="es-ES" dirty="0"/>
              <a:t> </a:t>
            </a:r>
            <a:r>
              <a:rPr lang="es-ES" dirty="0" err="1"/>
              <a:t>used</a:t>
            </a:r>
            <a:r>
              <a:rPr lang="es-ES" dirty="0"/>
              <a:t> </a:t>
            </a:r>
            <a:r>
              <a:rPr lang="es-ES" dirty="0" err="1"/>
              <a:t>very</a:t>
            </a:r>
            <a:r>
              <a:rPr lang="es-ES" dirty="0"/>
              <a:t> </a:t>
            </a:r>
            <a:r>
              <a:rPr lang="es-ES" dirty="0" err="1"/>
              <a:t>much</a:t>
            </a:r>
            <a:r>
              <a:rPr lang="es-ES" dirty="0"/>
              <a:t> in a </a:t>
            </a:r>
            <a:r>
              <a:rPr lang="es-ES" dirty="0" err="1"/>
              <a:t>collection</a:t>
            </a:r>
            <a:r>
              <a:rPr lang="es-ES" dirty="0"/>
              <a:t> of </a:t>
            </a:r>
            <a:r>
              <a:rPr lang="es-ES" dirty="0" err="1"/>
              <a:t>documents</a:t>
            </a:r>
            <a:r>
              <a:rPr lang="es-ES" dirty="0"/>
              <a:t>. </a:t>
            </a:r>
          </a:p>
          <a:p>
            <a:endParaRPr lang="es-ES" dirty="0"/>
          </a:p>
          <a:p>
            <a:r>
              <a:rPr lang="es-ES" b="1" dirty="0" err="1"/>
              <a:t>The</a:t>
            </a:r>
            <a:r>
              <a:rPr lang="es-ES" b="1" dirty="0"/>
              <a:t> </a:t>
            </a:r>
            <a:r>
              <a:rPr lang="es-ES" b="1" dirty="0" err="1"/>
              <a:t>statistic</a:t>
            </a:r>
            <a:r>
              <a:rPr lang="es-ES" b="1" dirty="0"/>
              <a:t> </a:t>
            </a:r>
            <a:r>
              <a:rPr lang="es-ES" b="1" dirty="0" err="1"/>
              <a:t>tf-idf</a:t>
            </a:r>
            <a:r>
              <a:rPr lang="es-ES" b="1" dirty="0"/>
              <a:t> </a:t>
            </a:r>
            <a:r>
              <a:rPr lang="es-ES" dirty="0" err="1"/>
              <a:t>is</a:t>
            </a:r>
            <a:r>
              <a:rPr lang="es-ES" dirty="0"/>
              <a:t> </a:t>
            </a:r>
            <a:r>
              <a:rPr lang="es-ES" dirty="0" err="1"/>
              <a:t>intended</a:t>
            </a:r>
            <a:r>
              <a:rPr lang="es-ES" dirty="0"/>
              <a:t> to </a:t>
            </a:r>
            <a:r>
              <a:rPr lang="es-ES" dirty="0" err="1"/>
              <a:t>measure</a:t>
            </a:r>
            <a:r>
              <a:rPr lang="es-ES" dirty="0"/>
              <a:t> </a:t>
            </a:r>
            <a:r>
              <a:rPr lang="es-ES" dirty="0" err="1"/>
              <a:t>how</a:t>
            </a:r>
            <a:r>
              <a:rPr lang="es-ES" dirty="0"/>
              <a:t> </a:t>
            </a:r>
            <a:r>
              <a:rPr lang="es-ES" dirty="0" err="1"/>
              <a:t>important</a:t>
            </a:r>
            <a:r>
              <a:rPr lang="es-ES" dirty="0"/>
              <a:t> a </a:t>
            </a:r>
            <a:r>
              <a:rPr lang="es-ES" dirty="0" err="1"/>
              <a:t>word</a:t>
            </a:r>
            <a:r>
              <a:rPr lang="es-ES" dirty="0"/>
              <a:t> </a:t>
            </a:r>
            <a:r>
              <a:rPr lang="es-ES" dirty="0" err="1"/>
              <a:t>is</a:t>
            </a:r>
            <a:r>
              <a:rPr lang="es-ES" dirty="0"/>
              <a:t> to a </a:t>
            </a:r>
            <a:r>
              <a:rPr lang="es-ES" dirty="0" err="1"/>
              <a:t>document</a:t>
            </a:r>
            <a:r>
              <a:rPr lang="es-ES" dirty="0"/>
              <a:t> in a </a:t>
            </a:r>
            <a:r>
              <a:rPr lang="es-ES" dirty="0" err="1"/>
              <a:t>collection</a:t>
            </a:r>
            <a:r>
              <a:rPr lang="es-ES" dirty="0"/>
              <a:t> (</a:t>
            </a:r>
            <a:r>
              <a:rPr lang="es-ES" dirty="0" err="1"/>
              <a:t>or</a:t>
            </a:r>
            <a:r>
              <a:rPr lang="es-ES" dirty="0"/>
              <a:t> corpus) of </a:t>
            </a:r>
            <a:r>
              <a:rPr lang="es-ES" dirty="0" err="1"/>
              <a:t>documents</a:t>
            </a:r>
            <a:endParaRPr lang="es-ES" dirty="0"/>
          </a:p>
        </p:txBody>
      </p:sp>
      <p:sp>
        <p:nvSpPr>
          <p:cNvPr id="4" name="Marcador de número de diapositiva 3">
            <a:extLst>
              <a:ext uri="{FF2B5EF4-FFF2-40B4-BE49-F238E27FC236}">
                <a16:creationId xmlns:a16="http://schemas.microsoft.com/office/drawing/2014/main" id="{DA0CF620-9259-C74E-884D-223F07A4065E}"/>
              </a:ext>
            </a:extLst>
          </p:cNvPr>
          <p:cNvSpPr>
            <a:spLocks noGrp="1"/>
          </p:cNvSpPr>
          <p:nvPr>
            <p:ph type="sldNum" sz="quarter" idx="12"/>
          </p:nvPr>
        </p:nvSpPr>
        <p:spPr/>
        <p:txBody>
          <a:bodyPr/>
          <a:lstStyle/>
          <a:p>
            <a:fld id="{B2A3306B-DF89-7241-AA4A-C5D414DE877E}" type="slidenum">
              <a:rPr lang="en-US" noProof="0" smtClean="0"/>
              <a:pPr/>
              <a:t>39</a:t>
            </a:fld>
            <a:endParaRPr lang="en-US" noProof="0"/>
          </a:p>
        </p:txBody>
      </p:sp>
      <p:pic>
        <p:nvPicPr>
          <p:cNvPr id="6" name="Gráfico 5" descr="Radio">
            <a:extLst>
              <a:ext uri="{FF2B5EF4-FFF2-40B4-BE49-F238E27FC236}">
                <a16:creationId xmlns:a16="http://schemas.microsoft.com/office/drawing/2014/main" id="{B49624F7-DCF0-B846-8806-CBE26AF2CC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71936" y="2357284"/>
            <a:ext cx="1882877" cy="1882877"/>
          </a:xfrm>
          <a:prstGeom prst="rect">
            <a:avLst/>
          </a:prstGeom>
        </p:spPr>
      </p:pic>
    </p:spTree>
    <p:extLst>
      <p:ext uri="{BB962C8B-B14F-4D97-AF65-F5344CB8AC3E}">
        <p14:creationId xmlns:p14="http://schemas.microsoft.com/office/powerpoint/2010/main" val="425530403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AB2D58-4085-914A-ACE0-36A1227CC7AD}"/>
              </a:ext>
            </a:extLst>
          </p:cNvPr>
          <p:cNvSpPr>
            <a:spLocks noGrp="1"/>
          </p:cNvSpPr>
          <p:nvPr>
            <p:ph type="title"/>
          </p:nvPr>
        </p:nvSpPr>
        <p:spPr/>
        <p:txBody>
          <a:bodyPr/>
          <a:lstStyle/>
          <a:p>
            <a:r>
              <a:rPr lang="en-US" dirty="0"/>
              <a:t>Some Previous Considerations</a:t>
            </a:r>
          </a:p>
        </p:txBody>
      </p:sp>
      <p:sp>
        <p:nvSpPr>
          <p:cNvPr id="2" name="Marcador de número de diapositiva 1">
            <a:extLst>
              <a:ext uri="{FF2B5EF4-FFF2-40B4-BE49-F238E27FC236}">
                <a16:creationId xmlns:a16="http://schemas.microsoft.com/office/drawing/2014/main" id="{AF6EFDE0-010A-6F44-B88D-D2B5175F0A7D}"/>
              </a:ext>
            </a:extLst>
          </p:cNvPr>
          <p:cNvSpPr>
            <a:spLocks noGrp="1"/>
          </p:cNvSpPr>
          <p:nvPr>
            <p:ph type="sldNum" sz="quarter" idx="12"/>
          </p:nvPr>
        </p:nvSpPr>
        <p:spPr/>
        <p:txBody>
          <a:bodyPr/>
          <a:lstStyle/>
          <a:p>
            <a:fld id="{B2A3306B-DF89-7241-AA4A-C5D414DE877E}" type="slidenum">
              <a:rPr lang="en-US" noProof="0" smtClean="0"/>
              <a:pPr/>
              <a:t>4</a:t>
            </a:fld>
            <a:endParaRPr lang="en-US" noProof="0"/>
          </a:p>
        </p:txBody>
      </p:sp>
      <p:pic>
        <p:nvPicPr>
          <p:cNvPr id="5" name="Gráfico 4">
            <a:extLst>
              <a:ext uri="{FF2B5EF4-FFF2-40B4-BE49-F238E27FC236}">
                <a16:creationId xmlns:a16="http://schemas.microsoft.com/office/drawing/2014/main" id="{44E824BC-240D-6744-BA7B-17E3F4496A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9615" y="4869701"/>
            <a:ext cx="1567543" cy="1567543"/>
          </a:xfrm>
          <a:prstGeom prst="rect">
            <a:avLst/>
          </a:prstGeom>
        </p:spPr>
      </p:pic>
      <p:sp>
        <p:nvSpPr>
          <p:cNvPr id="9" name="CuadroTexto 8">
            <a:extLst>
              <a:ext uri="{FF2B5EF4-FFF2-40B4-BE49-F238E27FC236}">
                <a16:creationId xmlns:a16="http://schemas.microsoft.com/office/drawing/2014/main" id="{BF2B41BC-EDFC-DE4B-96C1-3809F8AA1C64}"/>
              </a:ext>
            </a:extLst>
          </p:cNvPr>
          <p:cNvSpPr txBox="1"/>
          <p:nvPr/>
        </p:nvSpPr>
        <p:spPr>
          <a:xfrm>
            <a:off x="1894805" y="2802202"/>
            <a:ext cx="2894987" cy="1323439"/>
          </a:xfrm>
          <a:prstGeom prst="rect">
            <a:avLst/>
          </a:prstGeom>
          <a:noFill/>
        </p:spPr>
        <p:txBody>
          <a:bodyPr wrap="square" rtlCol="0">
            <a:spAutoFit/>
          </a:bodyPr>
          <a:lstStyle/>
          <a:p>
            <a:pPr algn="ctr"/>
            <a:r>
              <a:rPr lang="es-ES" sz="4000" dirty="0" err="1">
                <a:solidFill>
                  <a:srgbClr val="FF7F3E"/>
                </a:solidFill>
                <a:latin typeface="Baskerville Old Face" panose="02020602080505020303" pitchFamily="18" charset="77"/>
              </a:rPr>
              <a:t>Qualitative</a:t>
            </a:r>
            <a:r>
              <a:rPr lang="es-ES" sz="4000" dirty="0">
                <a:solidFill>
                  <a:srgbClr val="FF7F3E"/>
                </a:solidFill>
                <a:latin typeface="Baskerville Old Face" panose="02020602080505020303" pitchFamily="18" charset="77"/>
              </a:rPr>
              <a:t> </a:t>
            </a:r>
            <a:r>
              <a:rPr lang="es-ES" sz="4000" dirty="0" err="1">
                <a:solidFill>
                  <a:srgbClr val="FF7F3E"/>
                </a:solidFill>
                <a:latin typeface="Baskerville Old Face" panose="02020602080505020303" pitchFamily="18" charset="77"/>
              </a:rPr>
              <a:t>Research</a:t>
            </a:r>
            <a:endParaRPr lang="es-ES" sz="4000" dirty="0">
              <a:solidFill>
                <a:srgbClr val="FF7F3E"/>
              </a:solidFill>
              <a:latin typeface="Baskerville Old Face" panose="02020602080505020303" pitchFamily="18" charset="77"/>
            </a:endParaRPr>
          </a:p>
        </p:txBody>
      </p:sp>
      <p:sp>
        <p:nvSpPr>
          <p:cNvPr id="19" name="Flecha izquierda y derecha 18">
            <a:extLst>
              <a:ext uri="{FF2B5EF4-FFF2-40B4-BE49-F238E27FC236}">
                <a16:creationId xmlns:a16="http://schemas.microsoft.com/office/drawing/2014/main" id="{05DD0468-EAD8-5648-8F6C-37A785FE7B7C}"/>
              </a:ext>
            </a:extLst>
          </p:cNvPr>
          <p:cNvSpPr/>
          <p:nvPr/>
        </p:nvSpPr>
        <p:spPr>
          <a:xfrm>
            <a:off x="4937439" y="3066275"/>
            <a:ext cx="4182748" cy="777203"/>
          </a:xfrm>
          <a:prstGeom prst="leftRightArrow">
            <a:avLst/>
          </a:prstGeom>
          <a:solidFill>
            <a:srgbClr val="017BC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CuadroTexto 19">
            <a:extLst>
              <a:ext uri="{FF2B5EF4-FFF2-40B4-BE49-F238E27FC236}">
                <a16:creationId xmlns:a16="http://schemas.microsoft.com/office/drawing/2014/main" id="{04917ECF-09CB-AD4A-A4E7-34AA52A3D12D}"/>
              </a:ext>
            </a:extLst>
          </p:cNvPr>
          <p:cNvSpPr txBox="1"/>
          <p:nvPr/>
        </p:nvSpPr>
        <p:spPr>
          <a:xfrm>
            <a:off x="9297013" y="2802202"/>
            <a:ext cx="2894987" cy="1323439"/>
          </a:xfrm>
          <a:prstGeom prst="rect">
            <a:avLst/>
          </a:prstGeom>
          <a:noFill/>
        </p:spPr>
        <p:txBody>
          <a:bodyPr wrap="square" rtlCol="0">
            <a:spAutoFit/>
          </a:bodyPr>
          <a:lstStyle/>
          <a:p>
            <a:pPr algn="ctr"/>
            <a:r>
              <a:rPr lang="es-ES" sz="4000" dirty="0" err="1">
                <a:solidFill>
                  <a:srgbClr val="FF7F3E"/>
                </a:solidFill>
                <a:latin typeface="Baskerville Old Face" panose="02020602080505020303" pitchFamily="18" charset="77"/>
              </a:rPr>
              <a:t>Quantitative</a:t>
            </a:r>
            <a:r>
              <a:rPr lang="es-ES" sz="4000" dirty="0">
                <a:solidFill>
                  <a:srgbClr val="FF7F3E"/>
                </a:solidFill>
                <a:latin typeface="Baskerville Old Face" panose="02020602080505020303" pitchFamily="18" charset="77"/>
              </a:rPr>
              <a:t> </a:t>
            </a:r>
            <a:r>
              <a:rPr lang="es-ES" sz="4000" dirty="0" err="1">
                <a:solidFill>
                  <a:srgbClr val="FF7F3E"/>
                </a:solidFill>
                <a:latin typeface="Baskerville Old Face" panose="02020602080505020303" pitchFamily="18" charset="77"/>
              </a:rPr>
              <a:t>Research</a:t>
            </a:r>
            <a:endParaRPr lang="es-ES" sz="4000" dirty="0">
              <a:solidFill>
                <a:srgbClr val="FF7F3E"/>
              </a:solidFill>
              <a:latin typeface="Baskerville Old Face" panose="02020602080505020303" pitchFamily="18" charset="77"/>
            </a:endParaRPr>
          </a:p>
        </p:txBody>
      </p:sp>
      <p:sp>
        <p:nvSpPr>
          <p:cNvPr id="22" name="Flecha abajo 21">
            <a:extLst>
              <a:ext uri="{FF2B5EF4-FFF2-40B4-BE49-F238E27FC236}">
                <a16:creationId xmlns:a16="http://schemas.microsoft.com/office/drawing/2014/main" id="{422CDB35-11D8-6A48-8678-1412F2373935}"/>
              </a:ext>
            </a:extLst>
          </p:cNvPr>
          <p:cNvSpPr/>
          <p:nvPr/>
        </p:nvSpPr>
        <p:spPr>
          <a:xfrm>
            <a:off x="6639951" y="3322337"/>
            <a:ext cx="646507" cy="1323439"/>
          </a:xfrm>
          <a:prstGeom prst="downArrow">
            <a:avLst>
              <a:gd name="adj1" fmla="val 50000"/>
              <a:gd name="adj2" fmla="val 48785"/>
            </a:avLst>
          </a:prstGeom>
          <a:solidFill>
            <a:srgbClr val="017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CuadroTexto 22">
            <a:extLst>
              <a:ext uri="{FF2B5EF4-FFF2-40B4-BE49-F238E27FC236}">
                <a16:creationId xmlns:a16="http://schemas.microsoft.com/office/drawing/2014/main" id="{9459D71D-ED6B-D14F-8304-1F7DA50C92BC}"/>
              </a:ext>
            </a:extLst>
          </p:cNvPr>
          <p:cNvSpPr txBox="1"/>
          <p:nvPr/>
        </p:nvSpPr>
        <p:spPr>
          <a:xfrm>
            <a:off x="5457792" y="4805221"/>
            <a:ext cx="3132536" cy="1323439"/>
          </a:xfrm>
          <a:prstGeom prst="rect">
            <a:avLst/>
          </a:prstGeom>
          <a:noFill/>
        </p:spPr>
        <p:txBody>
          <a:bodyPr wrap="square" rtlCol="0">
            <a:spAutoFit/>
          </a:bodyPr>
          <a:lstStyle/>
          <a:p>
            <a:pPr algn="ctr"/>
            <a:r>
              <a:rPr lang="es-ES" sz="4000" dirty="0" err="1">
                <a:solidFill>
                  <a:srgbClr val="FF7F3E"/>
                </a:solidFill>
                <a:latin typeface="Baskerville Old Face" panose="02020602080505020303" pitchFamily="18" charset="77"/>
              </a:rPr>
              <a:t>Mix-Methods</a:t>
            </a:r>
            <a:r>
              <a:rPr lang="es-ES" sz="4000" dirty="0">
                <a:solidFill>
                  <a:srgbClr val="FF7F3E"/>
                </a:solidFill>
                <a:latin typeface="Baskerville Old Face" panose="02020602080505020303" pitchFamily="18" charset="77"/>
              </a:rPr>
              <a:t> </a:t>
            </a:r>
            <a:r>
              <a:rPr lang="es-ES" sz="4000" dirty="0" err="1">
                <a:solidFill>
                  <a:srgbClr val="FF7F3E"/>
                </a:solidFill>
                <a:latin typeface="Baskerville Old Face" panose="02020602080505020303" pitchFamily="18" charset="77"/>
              </a:rPr>
              <a:t>Research</a:t>
            </a:r>
            <a:endParaRPr lang="es-ES" sz="4000" dirty="0">
              <a:solidFill>
                <a:srgbClr val="FF7F3E"/>
              </a:solidFill>
              <a:latin typeface="Baskerville Old Face" panose="02020602080505020303" pitchFamily="18" charset="77"/>
            </a:endParaRPr>
          </a:p>
        </p:txBody>
      </p:sp>
      <p:pic>
        <p:nvPicPr>
          <p:cNvPr id="25" name="Gráfico 24" descr="Preguntas">
            <a:extLst>
              <a:ext uri="{FF2B5EF4-FFF2-40B4-BE49-F238E27FC236}">
                <a16:creationId xmlns:a16="http://schemas.microsoft.com/office/drawing/2014/main" id="{519448A2-0E3E-464E-9069-BD9974EEAB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55348" y="148856"/>
            <a:ext cx="1592856" cy="1592856"/>
          </a:xfrm>
          <a:prstGeom prst="rect">
            <a:avLst/>
          </a:prstGeom>
        </p:spPr>
      </p:pic>
    </p:spTree>
    <p:extLst>
      <p:ext uri="{BB962C8B-B14F-4D97-AF65-F5344CB8AC3E}">
        <p14:creationId xmlns:p14="http://schemas.microsoft.com/office/powerpoint/2010/main" val="3542700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51AAA3-7B9C-254D-8A67-4C7987FE804F}"/>
              </a:ext>
            </a:extLst>
          </p:cNvPr>
          <p:cNvSpPr>
            <a:spLocks noGrp="1"/>
          </p:cNvSpPr>
          <p:nvPr>
            <p:ph type="title"/>
          </p:nvPr>
        </p:nvSpPr>
        <p:spPr/>
        <p:txBody>
          <a:bodyPr/>
          <a:lstStyle/>
          <a:p>
            <a:r>
              <a:rPr lang="en-US"/>
              <a:t>Example</a:t>
            </a:r>
          </a:p>
        </p:txBody>
      </p:sp>
      <p:sp>
        <p:nvSpPr>
          <p:cNvPr id="4" name="Marcador de número de diapositiva 3">
            <a:extLst>
              <a:ext uri="{FF2B5EF4-FFF2-40B4-BE49-F238E27FC236}">
                <a16:creationId xmlns:a16="http://schemas.microsoft.com/office/drawing/2014/main" id="{A4D13022-9FA5-C744-B4EB-22DFD06AFF30}"/>
              </a:ext>
            </a:extLst>
          </p:cNvPr>
          <p:cNvSpPr>
            <a:spLocks noGrp="1"/>
          </p:cNvSpPr>
          <p:nvPr>
            <p:ph type="sldNum" sz="quarter" idx="12"/>
          </p:nvPr>
        </p:nvSpPr>
        <p:spPr/>
        <p:txBody>
          <a:bodyPr/>
          <a:lstStyle/>
          <a:p>
            <a:fld id="{B2A3306B-DF89-7241-AA4A-C5D414DE877E}" type="slidenum">
              <a:rPr lang="en-US" noProof="0" smtClean="0"/>
              <a:pPr/>
              <a:t>40</a:t>
            </a:fld>
            <a:endParaRPr lang="en-US" noProof="0"/>
          </a:p>
        </p:txBody>
      </p:sp>
      <p:sp>
        <p:nvSpPr>
          <p:cNvPr id="5" name="CuadroTexto 4">
            <a:extLst>
              <a:ext uri="{FF2B5EF4-FFF2-40B4-BE49-F238E27FC236}">
                <a16:creationId xmlns:a16="http://schemas.microsoft.com/office/drawing/2014/main" id="{95ABBB9E-3581-F445-A473-E7BDA9AD8954}"/>
              </a:ext>
            </a:extLst>
          </p:cNvPr>
          <p:cNvSpPr txBox="1"/>
          <p:nvPr/>
        </p:nvSpPr>
        <p:spPr>
          <a:xfrm>
            <a:off x="517594" y="1720104"/>
            <a:ext cx="3366052" cy="2031325"/>
          </a:xfrm>
          <a:prstGeom prst="rect">
            <a:avLst/>
          </a:prstGeom>
          <a:noFill/>
          <a:ln>
            <a:solidFill>
              <a:schemeClr val="tx1"/>
            </a:solidFill>
          </a:ln>
        </p:spPr>
        <p:txBody>
          <a:bodyPr wrap="square" rtlCol="0">
            <a:spAutoFit/>
          </a:bodyPr>
          <a:lstStyle/>
          <a:p>
            <a:pPr algn="just"/>
            <a:r>
              <a:rPr lang="en-US">
                <a:latin typeface="Helvetica" pitchFamily="2" charset="0"/>
              </a:rPr>
              <a:t>The water bottle is very common in most houses. If we do a study on how many bottles of water there are in each house, we can discover that the average is three bottles of water in each house.</a:t>
            </a:r>
          </a:p>
        </p:txBody>
      </p:sp>
      <p:sp>
        <p:nvSpPr>
          <p:cNvPr id="6" name="CuadroTexto 5">
            <a:extLst>
              <a:ext uri="{FF2B5EF4-FFF2-40B4-BE49-F238E27FC236}">
                <a16:creationId xmlns:a16="http://schemas.microsoft.com/office/drawing/2014/main" id="{681A39A5-3C61-024F-B5EA-3B8082B64F61}"/>
              </a:ext>
            </a:extLst>
          </p:cNvPr>
          <p:cNvSpPr txBox="1"/>
          <p:nvPr/>
        </p:nvSpPr>
        <p:spPr>
          <a:xfrm>
            <a:off x="4499873" y="1720104"/>
            <a:ext cx="3366052" cy="2308324"/>
          </a:xfrm>
          <a:prstGeom prst="rect">
            <a:avLst/>
          </a:prstGeom>
          <a:noFill/>
          <a:ln>
            <a:solidFill>
              <a:schemeClr val="tx1"/>
            </a:solidFill>
          </a:ln>
        </p:spPr>
        <p:txBody>
          <a:bodyPr wrap="square" rtlCol="0">
            <a:spAutoFit/>
          </a:bodyPr>
          <a:lstStyle/>
          <a:p>
            <a:pPr algn="just"/>
            <a:r>
              <a:rPr lang="en-US">
                <a:latin typeface="Helvetica" pitchFamily="2" charset="0"/>
              </a:rPr>
              <a:t>Water is, together with air, one of the most important elements we can find in the world. There is no house that has water fountains, as well as water inlets and outlets. In Spanish houses there is always hot water. </a:t>
            </a:r>
          </a:p>
        </p:txBody>
      </p:sp>
      <p:sp>
        <p:nvSpPr>
          <p:cNvPr id="7" name="CuadroTexto 6">
            <a:extLst>
              <a:ext uri="{FF2B5EF4-FFF2-40B4-BE49-F238E27FC236}">
                <a16:creationId xmlns:a16="http://schemas.microsoft.com/office/drawing/2014/main" id="{713727B2-0F13-F14B-8D60-CA22DA159004}"/>
              </a:ext>
            </a:extLst>
          </p:cNvPr>
          <p:cNvSpPr txBox="1"/>
          <p:nvPr/>
        </p:nvSpPr>
        <p:spPr>
          <a:xfrm>
            <a:off x="8482152" y="1720104"/>
            <a:ext cx="3366052" cy="2308324"/>
          </a:xfrm>
          <a:prstGeom prst="rect">
            <a:avLst/>
          </a:prstGeom>
          <a:noFill/>
          <a:ln>
            <a:solidFill>
              <a:schemeClr val="tx1"/>
            </a:solidFill>
          </a:ln>
        </p:spPr>
        <p:txBody>
          <a:bodyPr wrap="square" rtlCol="0">
            <a:spAutoFit/>
          </a:bodyPr>
          <a:lstStyle/>
          <a:p>
            <a:pPr algn="just"/>
            <a:r>
              <a:rPr lang="en-US">
                <a:latin typeface="Helvetica" pitchFamily="2" charset="0"/>
              </a:rPr>
              <a:t>The main drink in Spain is water. In all the houses it is possible to drink water at any time of the day. In many houses, water is as important as the air they breathe. It is somewhat similar in the rest of the world.</a:t>
            </a:r>
          </a:p>
        </p:txBody>
      </p:sp>
      <p:sp>
        <p:nvSpPr>
          <p:cNvPr id="8" name="CuadroTexto 7">
            <a:extLst>
              <a:ext uri="{FF2B5EF4-FFF2-40B4-BE49-F238E27FC236}">
                <a16:creationId xmlns:a16="http://schemas.microsoft.com/office/drawing/2014/main" id="{73C01E99-C95D-5F45-AAD3-E594CABC9C10}"/>
              </a:ext>
            </a:extLst>
          </p:cNvPr>
          <p:cNvSpPr txBox="1"/>
          <p:nvPr/>
        </p:nvSpPr>
        <p:spPr>
          <a:xfrm>
            <a:off x="517594" y="1350772"/>
            <a:ext cx="3366052" cy="369332"/>
          </a:xfrm>
          <a:prstGeom prst="rect">
            <a:avLst/>
          </a:prstGeom>
          <a:solidFill>
            <a:srgbClr val="017BC1"/>
          </a:solidFill>
          <a:ln>
            <a:solidFill>
              <a:schemeClr val="tx1"/>
            </a:solidFill>
          </a:ln>
        </p:spPr>
        <p:txBody>
          <a:bodyPr wrap="square" rtlCol="0">
            <a:spAutoFit/>
          </a:bodyPr>
          <a:lstStyle/>
          <a:p>
            <a:pPr algn="just"/>
            <a:r>
              <a:rPr lang="en-US" b="1">
                <a:solidFill>
                  <a:schemeClr val="bg1"/>
                </a:solidFill>
                <a:latin typeface="Helvetica" pitchFamily="2" charset="0"/>
              </a:rPr>
              <a:t>Document 1</a:t>
            </a:r>
          </a:p>
        </p:txBody>
      </p:sp>
      <p:sp>
        <p:nvSpPr>
          <p:cNvPr id="9" name="CuadroTexto 8">
            <a:extLst>
              <a:ext uri="{FF2B5EF4-FFF2-40B4-BE49-F238E27FC236}">
                <a16:creationId xmlns:a16="http://schemas.microsoft.com/office/drawing/2014/main" id="{920A1392-20BF-3643-A157-5D9CF9D0E967}"/>
              </a:ext>
            </a:extLst>
          </p:cNvPr>
          <p:cNvSpPr txBox="1"/>
          <p:nvPr/>
        </p:nvSpPr>
        <p:spPr>
          <a:xfrm>
            <a:off x="4499873" y="1350772"/>
            <a:ext cx="3366052" cy="369332"/>
          </a:xfrm>
          <a:prstGeom prst="rect">
            <a:avLst/>
          </a:prstGeom>
          <a:solidFill>
            <a:srgbClr val="017BC1"/>
          </a:solidFill>
          <a:ln>
            <a:solidFill>
              <a:schemeClr val="tx1"/>
            </a:solidFill>
          </a:ln>
        </p:spPr>
        <p:txBody>
          <a:bodyPr wrap="square" rtlCol="0">
            <a:spAutoFit/>
          </a:bodyPr>
          <a:lstStyle/>
          <a:p>
            <a:pPr algn="just"/>
            <a:r>
              <a:rPr lang="en-US" b="1">
                <a:solidFill>
                  <a:schemeClr val="bg1"/>
                </a:solidFill>
                <a:latin typeface="Helvetica" pitchFamily="2" charset="0"/>
              </a:rPr>
              <a:t>Document 2</a:t>
            </a:r>
          </a:p>
        </p:txBody>
      </p:sp>
      <p:sp>
        <p:nvSpPr>
          <p:cNvPr id="10" name="CuadroTexto 9">
            <a:extLst>
              <a:ext uri="{FF2B5EF4-FFF2-40B4-BE49-F238E27FC236}">
                <a16:creationId xmlns:a16="http://schemas.microsoft.com/office/drawing/2014/main" id="{7D985D6C-E38C-2343-929F-272B42C173A3}"/>
              </a:ext>
            </a:extLst>
          </p:cNvPr>
          <p:cNvSpPr txBox="1"/>
          <p:nvPr/>
        </p:nvSpPr>
        <p:spPr>
          <a:xfrm>
            <a:off x="8482152" y="1350772"/>
            <a:ext cx="3366052" cy="369332"/>
          </a:xfrm>
          <a:prstGeom prst="rect">
            <a:avLst/>
          </a:prstGeom>
          <a:solidFill>
            <a:srgbClr val="017BC1"/>
          </a:solidFill>
          <a:ln>
            <a:solidFill>
              <a:schemeClr val="tx1"/>
            </a:solidFill>
          </a:ln>
        </p:spPr>
        <p:txBody>
          <a:bodyPr wrap="square" rtlCol="0">
            <a:spAutoFit/>
          </a:bodyPr>
          <a:lstStyle/>
          <a:p>
            <a:pPr algn="just"/>
            <a:r>
              <a:rPr lang="en-US" b="1">
                <a:solidFill>
                  <a:schemeClr val="bg1"/>
                </a:solidFill>
                <a:latin typeface="Helvetica" pitchFamily="2" charset="0"/>
              </a:rPr>
              <a:t>Document 3</a:t>
            </a:r>
          </a:p>
        </p:txBody>
      </p:sp>
      <p:sp>
        <p:nvSpPr>
          <p:cNvPr id="21" name="CuadroTexto 20">
            <a:extLst>
              <a:ext uri="{FF2B5EF4-FFF2-40B4-BE49-F238E27FC236}">
                <a16:creationId xmlns:a16="http://schemas.microsoft.com/office/drawing/2014/main" id="{5486AFC0-E83F-C840-8838-FBB73DDF783D}"/>
              </a:ext>
            </a:extLst>
          </p:cNvPr>
          <p:cNvSpPr txBox="1"/>
          <p:nvPr/>
        </p:nvSpPr>
        <p:spPr>
          <a:xfrm>
            <a:off x="1994556" y="5137897"/>
            <a:ext cx="8202888" cy="523220"/>
          </a:xfrm>
          <a:prstGeom prst="rect">
            <a:avLst/>
          </a:prstGeom>
          <a:noFill/>
        </p:spPr>
        <p:txBody>
          <a:bodyPr wrap="none" rtlCol="0">
            <a:spAutoFit/>
          </a:bodyPr>
          <a:lstStyle/>
          <a:p>
            <a:pPr algn="ctr"/>
            <a:r>
              <a:rPr lang="en-US" sz="2800" i="1" dirty="0">
                <a:solidFill>
                  <a:schemeClr val="accent2">
                    <a:lumMod val="50000"/>
                  </a:schemeClr>
                </a:solidFill>
              </a:rPr>
              <a:t>Which is the most important word in these documents?</a:t>
            </a:r>
          </a:p>
        </p:txBody>
      </p:sp>
    </p:spTree>
    <p:extLst>
      <p:ext uri="{BB962C8B-B14F-4D97-AF65-F5344CB8AC3E}">
        <p14:creationId xmlns:p14="http://schemas.microsoft.com/office/powerpoint/2010/main" val="139002030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51AAA3-7B9C-254D-8A67-4C7987FE804F}"/>
              </a:ext>
            </a:extLst>
          </p:cNvPr>
          <p:cNvSpPr>
            <a:spLocks noGrp="1"/>
          </p:cNvSpPr>
          <p:nvPr>
            <p:ph type="title"/>
          </p:nvPr>
        </p:nvSpPr>
        <p:spPr/>
        <p:txBody>
          <a:bodyPr/>
          <a:lstStyle/>
          <a:p>
            <a:r>
              <a:rPr lang="en-US"/>
              <a:t>Example</a:t>
            </a:r>
          </a:p>
        </p:txBody>
      </p:sp>
      <p:sp>
        <p:nvSpPr>
          <p:cNvPr id="4" name="Marcador de número de diapositiva 3">
            <a:extLst>
              <a:ext uri="{FF2B5EF4-FFF2-40B4-BE49-F238E27FC236}">
                <a16:creationId xmlns:a16="http://schemas.microsoft.com/office/drawing/2014/main" id="{A4D13022-9FA5-C744-B4EB-22DFD06AFF30}"/>
              </a:ext>
            </a:extLst>
          </p:cNvPr>
          <p:cNvSpPr>
            <a:spLocks noGrp="1"/>
          </p:cNvSpPr>
          <p:nvPr>
            <p:ph type="sldNum" sz="quarter" idx="12"/>
          </p:nvPr>
        </p:nvSpPr>
        <p:spPr/>
        <p:txBody>
          <a:bodyPr/>
          <a:lstStyle/>
          <a:p>
            <a:fld id="{B2A3306B-DF89-7241-AA4A-C5D414DE877E}" type="slidenum">
              <a:rPr lang="en-US" noProof="0" smtClean="0"/>
              <a:pPr/>
              <a:t>41</a:t>
            </a:fld>
            <a:endParaRPr lang="en-US" noProof="0"/>
          </a:p>
        </p:txBody>
      </p:sp>
      <p:sp>
        <p:nvSpPr>
          <p:cNvPr id="5" name="CuadroTexto 4">
            <a:extLst>
              <a:ext uri="{FF2B5EF4-FFF2-40B4-BE49-F238E27FC236}">
                <a16:creationId xmlns:a16="http://schemas.microsoft.com/office/drawing/2014/main" id="{95ABBB9E-3581-F445-A473-E7BDA9AD8954}"/>
              </a:ext>
            </a:extLst>
          </p:cNvPr>
          <p:cNvSpPr txBox="1"/>
          <p:nvPr/>
        </p:nvSpPr>
        <p:spPr>
          <a:xfrm>
            <a:off x="517594" y="1720104"/>
            <a:ext cx="3366052" cy="2031325"/>
          </a:xfrm>
          <a:prstGeom prst="rect">
            <a:avLst/>
          </a:prstGeom>
          <a:noFill/>
          <a:ln>
            <a:solidFill>
              <a:schemeClr val="tx1"/>
            </a:solidFill>
          </a:ln>
        </p:spPr>
        <p:txBody>
          <a:bodyPr wrap="square" rtlCol="0">
            <a:spAutoFit/>
          </a:bodyPr>
          <a:lstStyle/>
          <a:p>
            <a:pPr algn="just"/>
            <a:r>
              <a:rPr lang="en-US">
                <a:latin typeface="Helvetica" pitchFamily="2" charset="0"/>
              </a:rPr>
              <a:t>The water bottle is very common in most houses. If we do a study on how many bottles of water there are in each house, we can discover that the average is three bottles of water in each house.</a:t>
            </a:r>
          </a:p>
        </p:txBody>
      </p:sp>
      <p:sp>
        <p:nvSpPr>
          <p:cNvPr id="6" name="CuadroTexto 5">
            <a:extLst>
              <a:ext uri="{FF2B5EF4-FFF2-40B4-BE49-F238E27FC236}">
                <a16:creationId xmlns:a16="http://schemas.microsoft.com/office/drawing/2014/main" id="{681A39A5-3C61-024F-B5EA-3B8082B64F61}"/>
              </a:ext>
            </a:extLst>
          </p:cNvPr>
          <p:cNvSpPr txBox="1"/>
          <p:nvPr/>
        </p:nvSpPr>
        <p:spPr>
          <a:xfrm>
            <a:off x="4499873" y="1720104"/>
            <a:ext cx="3366052" cy="2308324"/>
          </a:xfrm>
          <a:prstGeom prst="rect">
            <a:avLst/>
          </a:prstGeom>
          <a:noFill/>
          <a:ln>
            <a:solidFill>
              <a:schemeClr val="tx1"/>
            </a:solidFill>
          </a:ln>
        </p:spPr>
        <p:txBody>
          <a:bodyPr wrap="square" rtlCol="0">
            <a:spAutoFit/>
          </a:bodyPr>
          <a:lstStyle/>
          <a:p>
            <a:pPr algn="just"/>
            <a:r>
              <a:rPr lang="en-US">
                <a:latin typeface="Helvetica" pitchFamily="2" charset="0"/>
              </a:rPr>
              <a:t>Water is, together with air, one of the most important elements we can find in the world. There is no house that has water fountains, as well as water inlets and outlets. In Spanish houses there is always hot water. </a:t>
            </a:r>
          </a:p>
        </p:txBody>
      </p:sp>
      <p:sp>
        <p:nvSpPr>
          <p:cNvPr id="7" name="CuadroTexto 6">
            <a:extLst>
              <a:ext uri="{FF2B5EF4-FFF2-40B4-BE49-F238E27FC236}">
                <a16:creationId xmlns:a16="http://schemas.microsoft.com/office/drawing/2014/main" id="{713727B2-0F13-F14B-8D60-CA22DA159004}"/>
              </a:ext>
            </a:extLst>
          </p:cNvPr>
          <p:cNvSpPr txBox="1"/>
          <p:nvPr/>
        </p:nvSpPr>
        <p:spPr>
          <a:xfrm>
            <a:off x="8482152" y="1720104"/>
            <a:ext cx="3366052" cy="2308324"/>
          </a:xfrm>
          <a:prstGeom prst="rect">
            <a:avLst/>
          </a:prstGeom>
          <a:noFill/>
          <a:ln>
            <a:solidFill>
              <a:schemeClr val="tx1"/>
            </a:solidFill>
          </a:ln>
        </p:spPr>
        <p:txBody>
          <a:bodyPr wrap="square" rtlCol="0">
            <a:spAutoFit/>
          </a:bodyPr>
          <a:lstStyle/>
          <a:p>
            <a:pPr algn="just"/>
            <a:r>
              <a:rPr lang="en-US">
                <a:latin typeface="Helvetica" pitchFamily="2" charset="0"/>
              </a:rPr>
              <a:t>The main drink in Spain is water. In all the houses it is possible to drink water at any time of the day. In many houses, water is as important as the air they breathe. It is somewhat similar in the rest of the world.</a:t>
            </a:r>
          </a:p>
        </p:txBody>
      </p:sp>
      <p:sp>
        <p:nvSpPr>
          <p:cNvPr id="8" name="CuadroTexto 7">
            <a:extLst>
              <a:ext uri="{FF2B5EF4-FFF2-40B4-BE49-F238E27FC236}">
                <a16:creationId xmlns:a16="http://schemas.microsoft.com/office/drawing/2014/main" id="{73C01E99-C95D-5F45-AAD3-E594CABC9C10}"/>
              </a:ext>
            </a:extLst>
          </p:cNvPr>
          <p:cNvSpPr txBox="1"/>
          <p:nvPr/>
        </p:nvSpPr>
        <p:spPr>
          <a:xfrm>
            <a:off x="517594" y="1350772"/>
            <a:ext cx="3366052" cy="369332"/>
          </a:xfrm>
          <a:prstGeom prst="rect">
            <a:avLst/>
          </a:prstGeom>
          <a:solidFill>
            <a:srgbClr val="017BC1"/>
          </a:solidFill>
          <a:ln>
            <a:solidFill>
              <a:schemeClr val="tx1"/>
            </a:solidFill>
          </a:ln>
        </p:spPr>
        <p:txBody>
          <a:bodyPr wrap="square" rtlCol="0">
            <a:spAutoFit/>
          </a:bodyPr>
          <a:lstStyle/>
          <a:p>
            <a:pPr algn="just"/>
            <a:r>
              <a:rPr lang="en-US" b="1">
                <a:solidFill>
                  <a:schemeClr val="bg1"/>
                </a:solidFill>
                <a:latin typeface="Helvetica" pitchFamily="2" charset="0"/>
              </a:rPr>
              <a:t>Document 1</a:t>
            </a:r>
          </a:p>
        </p:txBody>
      </p:sp>
      <p:sp>
        <p:nvSpPr>
          <p:cNvPr id="9" name="CuadroTexto 8">
            <a:extLst>
              <a:ext uri="{FF2B5EF4-FFF2-40B4-BE49-F238E27FC236}">
                <a16:creationId xmlns:a16="http://schemas.microsoft.com/office/drawing/2014/main" id="{920A1392-20BF-3643-A157-5D9CF9D0E967}"/>
              </a:ext>
            </a:extLst>
          </p:cNvPr>
          <p:cNvSpPr txBox="1"/>
          <p:nvPr/>
        </p:nvSpPr>
        <p:spPr>
          <a:xfrm>
            <a:off x="4499873" y="1350772"/>
            <a:ext cx="3366052" cy="369332"/>
          </a:xfrm>
          <a:prstGeom prst="rect">
            <a:avLst/>
          </a:prstGeom>
          <a:solidFill>
            <a:srgbClr val="017BC1"/>
          </a:solidFill>
          <a:ln>
            <a:solidFill>
              <a:schemeClr val="tx1"/>
            </a:solidFill>
          </a:ln>
        </p:spPr>
        <p:txBody>
          <a:bodyPr wrap="square" rtlCol="0">
            <a:spAutoFit/>
          </a:bodyPr>
          <a:lstStyle/>
          <a:p>
            <a:pPr algn="just"/>
            <a:r>
              <a:rPr lang="en-US" b="1">
                <a:solidFill>
                  <a:schemeClr val="bg1"/>
                </a:solidFill>
                <a:latin typeface="Helvetica" pitchFamily="2" charset="0"/>
              </a:rPr>
              <a:t>Document 2</a:t>
            </a:r>
          </a:p>
        </p:txBody>
      </p:sp>
      <p:sp>
        <p:nvSpPr>
          <p:cNvPr id="10" name="CuadroTexto 9">
            <a:extLst>
              <a:ext uri="{FF2B5EF4-FFF2-40B4-BE49-F238E27FC236}">
                <a16:creationId xmlns:a16="http://schemas.microsoft.com/office/drawing/2014/main" id="{7D985D6C-E38C-2343-929F-272B42C173A3}"/>
              </a:ext>
            </a:extLst>
          </p:cNvPr>
          <p:cNvSpPr txBox="1"/>
          <p:nvPr/>
        </p:nvSpPr>
        <p:spPr>
          <a:xfrm>
            <a:off x="8482152" y="1350772"/>
            <a:ext cx="3366052" cy="369332"/>
          </a:xfrm>
          <a:prstGeom prst="rect">
            <a:avLst/>
          </a:prstGeom>
          <a:solidFill>
            <a:srgbClr val="017BC1"/>
          </a:solidFill>
          <a:ln>
            <a:solidFill>
              <a:schemeClr val="tx1"/>
            </a:solidFill>
          </a:ln>
        </p:spPr>
        <p:txBody>
          <a:bodyPr wrap="square" rtlCol="0">
            <a:spAutoFit/>
          </a:bodyPr>
          <a:lstStyle/>
          <a:p>
            <a:pPr algn="just"/>
            <a:r>
              <a:rPr lang="en-US" b="1">
                <a:solidFill>
                  <a:schemeClr val="bg1"/>
                </a:solidFill>
                <a:latin typeface="Helvetica" pitchFamily="2" charset="0"/>
              </a:rPr>
              <a:t>Document 3</a:t>
            </a:r>
          </a:p>
        </p:txBody>
      </p:sp>
      <p:sp>
        <p:nvSpPr>
          <p:cNvPr id="21" name="CuadroTexto 20">
            <a:extLst>
              <a:ext uri="{FF2B5EF4-FFF2-40B4-BE49-F238E27FC236}">
                <a16:creationId xmlns:a16="http://schemas.microsoft.com/office/drawing/2014/main" id="{5486AFC0-E83F-C840-8838-FBB73DDF783D}"/>
              </a:ext>
            </a:extLst>
          </p:cNvPr>
          <p:cNvSpPr txBox="1"/>
          <p:nvPr/>
        </p:nvSpPr>
        <p:spPr>
          <a:xfrm>
            <a:off x="678207" y="5137897"/>
            <a:ext cx="10835595" cy="523220"/>
          </a:xfrm>
          <a:prstGeom prst="rect">
            <a:avLst/>
          </a:prstGeom>
          <a:noFill/>
        </p:spPr>
        <p:txBody>
          <a:bodyPr wrap="none" rtlCol="0">
            <a:spAutoFit/>
          </a:bodyPr>
          <a:lstStyle/>
          <a:p>
            <a:pPr algn="ctr"/>
            <a:r>
              <a:rPr lang="en-US" sz="2800" i="1" dirty="0">
                <a:solidFill>
                  <a:schemeClr val="accent2">
                    <a:lumMod val="50000"/>
                  </a:schemeClr>
                </a:solidFill>
              </a:rPr>
              <a:t>Which is the most distinctive word in document 1 among all documents?</a:t>
            </a:r>
          </a:p>
        </p:txBody>
      </p:sp>
    </p:spTree>
    <p:extLst>
      <p:ext uri="{BB962C8B-B14F-4D97-AF65-F5344CB8AC3E}">
        <p14:creationId xmlns:p14="http://schemas.microsoft.com/office/powerpoint/2010/main" val="255274353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51AAA3-7B9C-254D-8A67-4C7987FE804F}"/>
              </a:ext>
            </a:extLst>
          </p:cNvPr>
          <p:cNvSpPr>
            <a:spLocks noGrp="1"/>
          </p:cNvSpPr>
          <p:nvPr>
            <p:ph type="title"/>
          </p:nvPr>
        </p:nvSpPr>
        <p:spPr/>
        <p:txBody>
          <a:bodyPr/>
          <a:lstStyle/>
          <a:p>
            <a:r>
              <a:rPr lang="en-US"/>
              <a:t>Example</a:t>
            </a:r>
          </a:p>
        </p:txBody>
      </p:sp>
      <p:sp>
        <p:nvSpPr>
          <p:cNvPr id="4" name="Marcador de número de diapositiva 3">
            <a:extLst>
              <a:ext uri="{FF2B5EF4-FFF2-40B4-BE49-F238E27FC236}">
                <a16:creationId xmlns:a16="http://schemas.microsoft.com/office/drawing/2014/main" id="{A4D13022-9FA5-C744-B4EB-22DFD06AFF30}"/>
              </a:ext>
            </a:extLst>
          </p:cNvPr>
          <p:cNvSpPr>
            <a:spLocks noGrp="1"/>
          </p:cNvSpPr>
          <p:nvPr>
            <p:ph type="sldNum" sz="quarter" idx="12"/>
          </p:nvPr>
        </p:nvSpPr>
        <p:spPr/>
        <p:txBody>
          <a:bodyPr/>
          <a:lstStyle/>
          <a:p>
            <a:fld id="{B2A3306B-DF89-7241-AA4A-C5D414DE877E}" type="slidenum">
              <a:rPr lang="en-US" noProof="0" smtClean="0"/>
              <a:pPr/>
              <a:t>42</a:t>
            </a:fld>
            <a:endParaRPr lang="en-US" noProof="0"/>
          </a:p>
        </p:txBody>
      </p:sp>
      <p:sp>
        <p:nvSpPr>
          <p:cNvPr id="5" name="CuadroTexto 4">
            <a:extLst>
              <a:ext uri="{FF2B5EF4-FFF2-40B4-BE49-F238E27FC236}">
                <a16:creationId xmlns:a16="http://schemas.microsoft.com/office/drawing/2014/main" id="{95ABBB9E-3581-F445-A473-E7BDA9AD8954}"/>
              </a:ext>
            </a:extLst>
          </p:cNvPr>
          <p:cNvSpPr txBox="1"/>
          <p:nvPr/>
        </p:nvSpPr>
        <p:spPr>
          <a:xfrm>
            <a:off x="517594" y="1720104"/>
            <a:ext cx="3366052" cy="2031325"/>
          </a:xfrm>
          <a:prstGeom prst="rect">
            <a:avLst/>
          </a:prstGeom>
          <a:noFill/>
          <a:ln>
            <a:solidFill>
              <a:schemeClr val="tx1"/>
            </a:solidFill>
          </a:ln>
        </p:spPr>
        <p:txBody>
          <a:bodyPr wrap="square" rtlCol="0">
            <a:spAutoFit/>
          </a:bodyPr>
          <a:lstStyle/>
          <a:p>
            <a:pPr algn="just"/>
            <a:r>
              <a:rPr lang="en-US">
                <a:latin typeface="Helvetica" pitchFamily="2" charset="0"/>
              </a:rPr>
              <a:t>The water bottle is very common in most houses. If we do a study on how many bottles of water there are in each house, we can discover that the average is three bottles of water in each house.</a:t>
            </a:r>
          </a:p>
        </p:txBody>
      </p:sp>
      <p:sp>
        <p:nvSpPr>
          <p:cNvPr id="6" name="CuadroTexto 5">
            <a:extLst>
              <a:ext uri="{FF2B5EF4-FFF2-40B4-BE49-F238E27FC236}">
                <a16:creationId xmlns:a16="http://schemas.microsoft.com/office/drawing/2014/main" id="{681A39A5-3C61-024F-B5EA-3B8082B64F61}"/>
              </a:ext>
            </a:extLst>
          </p:cNvPr>
          <p:cNvSpPr txBox="1"/>
          <p:nvPr/>
        </p:nvSpPr>
        <p:spPr>
          <a:xfrm>
            <a:off x="4499873" y="1720104"/>
            <a:ext cx="3366052" cy="2308324"/>
          </a:xfrm>
          <a:prstGeom prst="rect">
            <a:avLst/>
          </a:prstGeom>
          <a:noFill/>
          <a:ln>
            <a:solidFill>
              <a:schemeClr val="tx1"/>
            </a:solidFill>
          </a:ln>
        </p:spPr>
        <p:txBody>
          <a:bodyPr wrap="square" rtlCol="0">
            <a:spAutoFit/>
          </a:bodyPr>
          <a:lstStyle/>
          <a:p>
            <a:pPr algn="just"/>
            <a:r>
              <a:rPr lang="en-US">
                <a:latin typeface="Helvetica" pitchFamily="2" charset="0"/>
              </a:rPr>
              <a:t>Water is, together with air, one of the most important elements we can find in the world. There is no house that has water fountains, as well as water inlets and outlets. In Spanish houses there is always hot water. </a:t>
            </a:r>
          </a:p>
        </p:txBody>
      </p:sp>
      <p:sp>
        <p:nvSpPr>
          <p:cNvPr id="7" name="CuadroTexto 6">
            <a:extLst>
              <a:ext uri="{FF2B5EF4-FFF2-40B4-BE49-F238E27FC236}">
                <a16:creationId xmlns:a16="http://schemas.microsoft.com/office/drawing/2014/main" id="{713727B2-0F13-F14B-8D60-CA22DA159004}"/>
              </a:ext>
            </a:extLst>
          </p:cNvPr>
          <p:cNvSpPr txBox="1"/>
          <p:nvPr/>
        </p:nvSpPr>
        <p:spPr>
          <a:xfrm>
            <a:off x="8482152" y="1720104"/>
            <a:ext cx="3366052" cy="2308324"/>
          </a:xfrm>
          <a:prstGeom prst="rect">
            <a:avLst/>
          </a:prstGeom>
          <a:noFill/>
          <a:ln>
            <a:solidFill>
              <a:schemeClr val="tx1"/>
            </a:solidFill>
          </a:ln>
        </p:spPr>
        <p:txBody>
          <a:bodyPr wrap="square" rtlCol="0">
            <a:spAutoFit/>
          </a:bodyPr>
          <a:lstStyle/>
          <a:p>
            <a:pPr algn="just"/>
            <a:r>
              <a:rPr lang="en-US">
                <a:latin typeface="Helvetica" pitchFamily="2" charset="0"/>
              </a:rPr>
              <a:t>The main drink in Spain is water. In all the houses it is possible to drink water at any time of the day. In many houses, water is as important as the air they breathe. It is somewhat similar in the rest of the world.</a:t>
            </a:r>
          </a:p>
        </p:txBody>
      </p:sp>
      <p:sp>
        <p:nvSpPr>
          <p:cNvPr id="8" name="CuadroTexto 7">
            <a:extLst>
              <a:ext uri="{FF2B5EF4-FFF2-40B4-BE49-F238E27FC236}">
                <a16:creationId xmlns:a16="http://schemas.microsoft.com/office/drawing/2014/main" id="{73C01E99-C95D-5F45-AAD3-E594CABC9C10}"/>
              </a:ext>
            </a:extLst>
          </p:cNvPr>
          <p:cNvSpPr txBox="1"/>
          <p:nvPr/>
        </p:nvSpPr>
        <p:spPr>
          <a:xfrm>
            <a:off x="517594" y="1350772"/>
            <a:ext cx="3366052" cy="369332"/>
          </a:xfrm>
          <a:prstGeom prst="rect">
            <a:avLst/>
          </a:prstGeom>
          <a:solidFill>
            <a:srgbClr val="017BC1"/>
          </a:solidFill>
          <a:ln>
            <a:solidFill>
              <a:schemeClr val="tx1"/>
            </a:solidFill>
          </a:ln>
        </p:spPr>
        <p:txBody>
          <a:bodyPr wrap="square" rtlCol="0">
            <a:spAutoFit/>
          </a:bodyPr>
          <a:lstStyle/>
          <a:p>
            <a:pPr algn="just"/>
            <a:r>
              <a:rPr lang="en-US" b="1">
                <a:solidFill>
                  <a:schemeClr val="bg1"/>
                </a:solidFill>
                <a:latin typeface="Helvetica" pitchFamily="2" charset="0"/>
              </a:rPr>
              <a:t>Document 1</a:t>
            </a:r>
          </a:p>
        </p:txBody>
      </p:sp>
      <p:sp>
        <p:nvSpPr>
          <p:cNvPr id="9" name="CuadroTexto 8">
            <a:extLst>
              <a:ext uri="{FF2B5EF4-FFF2-40B4-BE49-F238E27FC236}">
                <a16:creationId xmlns:a16="http://schemas.microsoft.com/office/drawing/2014/main" id="{920A1392-20BF-3643-A157-5D9CF9D0E967}"/>
              </a:ext>
            </a:extLst>
          </p:cNvPr>
          <p:cNvSpPr txBox="1"/>
          <p:nvPr/>
        </p:nvSpPr>
        <p:spPr>
          <a:xfrm>
            <a:off x="4499873" y="1350772"/>
            <a:ext cx="3366052" cy="369332"/>
          </a:xfrm>
          <a:prstGeom prst="rect">
            <a:avLst/>
          </a:prstGeom>
          <a:solidFill>
            <a:srgbClr val="017BC1"/>
          </a:solidFill>
          <a:ln>
            <a:solidFill>
              <a:schemeClr val="tx1"/>
            </a:solidFill>
          </a:ln>
        </p:spPr>
        <p:txBody>
          <a:bodyPr wrap="square" rtlCol="0">
            <a:spAutoFit/>
          </a:bodyPr>
          <a:lstStyle/>
          <a:p>
            <a:pPr algn="just"/>
            <a:r>
              <a:rPr lang="en-US" b="1">
                <a:solidFill>
                  <a:schemeClr val="bg1"/>
                </a:solidFill>
                <a:latin typeface="Helvetica" pitchFamily="2" charset="0"/>
              </a:rPr>
              <a:t>Document 2</a:t>
            </a:r>
          </a:p>
        </p:txBody>
      </p:sp>
      <p:sp>
        <p:nvSpPr>
          <p:cNvPr id="10" name="CuadroTexto 9">
            <a:extLst>
              <a:ext uri="{FF2B5EF4-FFF2-40B4-BE49-F238E27FC236}">
                <a16:creationId xmlns:a16="http://schemas.microsoft.com/office/drawing/2014/main" id="{7D985D6C-E38C-2343-929F-272B42C173A3}"/>
              </a:ext>
            </a:extLst>
          </p:cNvPr>
          <p:cNvSpPr txBox="1"/>
          <p:nvPr/>
        </p:nvSpPr>
        <p:spPr>
          <a:xfrm>
            <a:off x="8482152" y="1350772"/>
            <a:ext cx="3366052" cy="369332"/>
          </a:xfrm>
          <a:prstGeom prst="rect">
            <a:avLst/>
          </a:prstGeom>
          <a:solidFill>
            <a:srgbClr val="017BC1"/>
          </a:solidFill>
          <a:ln>
            <a:solidFill>
              <a:schemeClr val="tx1"/>
            </a:solidFill>
          </a:ln>
        </p:spPr>
        <p:txBody>
          <a:bodyPr wrap="square" rtlCol="0">
            <a:spAutoFit/>
          </a:bodyPr>
          <a:lstStyle/>
          <a:p>
            <a:pPr algn="just"/>
            <a:r>
              <a:rPr lang="en-US" b="1">
                <a:solidFill>
                  <a:schemeClr val="bg1"/>
                </a:solidFill>
                <a:latin typeface="Helvetica" pitchFamily="2" charset="0"/>
              </a:rPr>
              <a:t>Document 3</a:t>
            </a:r>
          </a:p>
        </p:txBody>
      </p:sp>
      <p:sp>
        <p:nvSpPr>
          <p:cNvPr id="11" name="CuadroTexto 10">
            <a:extLst>
              <a:ext uri="{FF2B5EF4-FFF2-40B4-BE49-F238E27FC236}">
                <a16:creationId xmlns:a16="http://schemas.microsoft.com/office/drawing/2014/main" id="{E8CDCF76-42E3-EF47-8F69-89E80D2F1E6F}"/>
              </a:ext>
            </a:extLst>
          </p:cNvPr>
          <p:cNvSpPr txBox="1"/>
          <p:nvPr/>
        </p:nvSpPr>
        <p:spPr>
          <a:xfrm>
            <a:off x="517594" y="4311420"/>
            <a:ext cx="3366052" cy="369332"/>
          </a:xfrm>
          <a:prstGeom prst="rect">
            <a:avLst/>
          </a:prstGeom>
          <a:noFill/>
          <a:ln>
            <a:solidFill>
              <a:srgbClr val="FF7F3E"/>
            </a:solidFill>
          </a:ln>
        </p:spPr>
        <p:txBody>
          <a:bodyPr wrap="square" rtlCol="0">
            <a:spAutoFit/>
          </a:bodyPr>
          <a:lstStyle/>
          <a:p>
            <a:pPr algn="ctr"/>
            <a:r>
              <a:rPr lang="es-ES" dirty="0" err="1"/>
              <a:t>tf</a:t>
            </a:r>
            <a:r>
              <a:rPr lang="es-ES" dirty="0"/>
              <a:t> (</a:t>
            </a:r>
            <a:r>
              <a:rPr lang="es-ES" dirty="0" err="1"/>
              <a:t>water</a:t>
            </a:r>
            <a:r>
              <a:rPr lang="es-ES" dirty="0"/>
              <a:t>) = </a:t>
            </a:r>
            <a:r>
              <a:rPr lang="es-ES" dirty="0">
                <a:solidFill>
                  <a:srgbClr val="FF0000"/>
                </a:solidFill>
              </a:rPr>
              <a:t>↑↑</a:t>
            </a:r>
          </a:p>
        </p:txBody>
      </p:sp>
      <p:sp>
        <p:nvSpPr>
          <p:cNvPr id="15" name="CuadroTexto 14">
            <a:extLst>
              <a:ext uri="{FF2B5EF4-FFF2-40B4-BE49-F238E27FC236}">
                <a16:creationId xmlns:a16="http://schemas.microsoft.com/office/drawing/2014/main" id="{0939C88B-B6CE-E245-B730-7CC143CEB71B}"/>
              </a:ext>
            </a:extLst>
          </p:cNvPr>
          <p:cNvSpPr txBox="1"/>
          <p:nvPr/>
        </p:nvSpPr>
        <p:spPr>
          <a:xfrm>
            <a:off x="4499873" y="4311420"/>
            <a:ext cx="3366052" cy="369332"/>
          </a:xfrm>
          <a:prstGeom prst="rect">
            <a:avLst/>
          </a:prstGeom>
          <a:noFill/>
          <a:ln>
            <a:solidFill>
              <a:srgbClr val="FF7F3E"/>
            </a:solidFill>
          </a:ln>
        </p:spPr>
        <p:txBody>
          <a:bodyPr wrap="square" rtlCol="0">
            <a:spAutoFit/>
          </a:bodyPr>
          <a:lstStyle/>
          <a:p>
            <a:pPr algn="ctr"/>
            <a:r>
              <a:rPr lang="es-ES" dirty="0" err="1"/>
              <a:t>tf</a:t>
            </a:r>
            <a:r>
              <a:rPr lang="es-ES" dirty="0"/>
              <a:t> (</a:t>
            </a:r>
            <a:r>
              <a:rPr lang="es-ES" dirty="0" err="1"/>
              <a:t>water</a:t>
            </a:r>
            <a:r>
              <a:rPr lang="es-ES" dirty="0"/>
              <a:t>) = </a:t>
            </a:r>
            <a:r>
              <a:rPr lang="es-ES" dirty="0">
                <a:solidFill>
                  <a:srgbClr val="FF0000"/>
                </a:solidFill>
              </a:rPr>
              <a:t>↑↑</a:t>
            </a:r>
          </a:p>
        </p:txBody>
      </p:sp>
      <p:sp>
        <p:nvSpPr>
          <p:cNvPr id="16" name="CuadroTexto 15">
            <a:extLst>
              <a:ext uri="{FF2B5EF4-FFF2-40B4-BE49-F238E27FC236}">
                <a16:creationId xmlns:a16="http://schemas.microsoft.com/office/drawing/2014/main" id="{19F89711-9178-144C-966B-88CC247D4E1A}"/>
              </a:ext>
            </a:extLst>
          </p:cNvPr>
          <p:cNvSpPr txBox="1"/>
          <p:nvPr/>
        </p:nvSpPr>
        <p:spPr>
          <a:xfrm>
            <a:off x="8482152" y="4311420"/>
            <a:ext cx="3366052" cy="369332"/>
          </a:xfrm>
          <a:prstGeom prst="rect">
            <a:avLst/>
          </a:prstGeom>
          <a:noFill/>
          <a:ln>
            <a:solidFill>
              <a:srgbClr val="FF7F3E"/>
            </a:solidFill>
          </a:ln>
        </p:spPr>
        <p:txBody>
          <a:bodyPr wrap="square" rtlCol="0">
            <a:spAutoFit/>
          </a:bodyPr>
          <a:lstStyle/>
          <a:p>
            <a:pPr algn="ctr"/>
            <a:r>
              <a:rPr lang="es-ES" dirty="0" err="1"/>
              <a:t>tf</a:t>
            </a:r>
            <a:r>
              <a:rPr lang="es-ES" dirty="0"/>
              <a:t> (</a:t>
            </a:r>
            <a:r>
              <a:rPr lang="es-ES" dirty="0" err="1"/>
              <a:t>water</a:t>
            </a:r>
            <a:r>
              <a:rPr lang="es-ES" dirty="0"/>
              <a:t>) = </a:t>
            </a:r>
            <a:r>
              <a:rPr lang="es-ES" dirty="0">
                <a:solidFill>
                  <a:srgbClr val="FF0000"/>
                </a:solidFill>
              </a:rPr>
              <a:t>↑↑</a:t>
            </a:r>
          </a:p>
        </p:txBody>
      </p:sp>
    </p:spTree>
    <p:extLst>
      <p:ext uri="{BB962C8B-B14F-4D97-AF65-F5344CB8AC3E}">
        <p14:creationId xmlns:p14="http://schemas.microsoft.com/office/powerpoint/2010/main" val="6144585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51AAA3-7B9C-254D-8A67-4C7987FE804F}"/>
              </a:ext>
            </a:extLst>
          </p:cNvPr>
          <p:cNvSpPr>
            <a:spLocks noGrp="1"/>
          </p:cNvSpPr>
          <p:nvPr>
            <p:ph type="title"/>
          </p:nvPr>
        </p:nvSpPr>
        <p:spPr/>
        <p:txBody>
          <a:bodyPr/>
          <a:lstStyle/>
          <a:p>
            <a:r>
              <a:rPr lang="en-US"/>
              <a:t>Example</a:t>
            </a:r>
          </a:p>
        </p:txBody>
      </p:sp>
      <p:sp>
        <p:nvSpPr>
          <p:cNvPr id="4" name="Marcador de número de diapositiva 3">
            <a:extLst>
              <a:ext uri="{FF2B5EF4-FFF2-40B4-BE49-F238E27FC236}">
                <a16:creationId xmlns:a16="http://schemas.microsoft.com/office/drawing/2014/main" id="{A4D13022-9FA5-C744-B4EB-22DFD06AFF30}"/>
              </a:ext>
            </a:extLst>
          </p:cNvPr>
          <p:cNvSpPr>
            <a:spLocks noGrp="1"/>
          </p:cNvSpPr>
          <p:nvPr>
            <p:ph type="sldNum" sz="quarter" idx="12"/>
          </p:nvPr>
        </p:nvSpPr>
        <p:spPr/>
        <p:txBody>
          <a:bodyPr/>
          <a:lstStyle/>
          <a:p>
            <a:fld id="{B2A3306B-DF89-7241-AA4A-C5D414DE877E}" type="slidenum">
              <a:rPr lang="en-US" noProof="0" smtClean="0"/>
              <a:pPr/>
              <a:t>43</a:t>
            </a:fld>
            <a:endParaRPr lang="en-US" noProof="0"/>
          </a:p>
        </p:txBody>
      </p:sp>
      <p:sp>
        <p:nvSpPr>
          <p:cNvPr id="5" name="CuadroTexto 4">
            <a:extLst>
              <a:ext uri="{FF2B5EF4-FFF2-40B4-BE49-F238E27FC236}">
                <a16:creationId xmlns:a16="http://schemas.microsoft.com/office/drawing/2014/main" id="{95ABBB9E-3581-F445-A473-E7BDA9AD8954}"/>
              </a:ext>
            </a:extLst>
          </p:cNvPr>
          <p:cNvSpPr txBox="1"/>
          <p:nvPr/>
        </p:nvSpPr>
        <p:spPr>
          <a:xfrm>
            <a:off x="517594" y="1720104"/>
            <a:ext cx="3366052" cy="2031325"/>
          </a:xfrm>
          <a:prstGeom prst="rect">
            <a:avLst/>
          </a:prstGeom>
          <a:noFill/>
          <a:ln>
            <a:solidFill>
              <a:schemeClr val="tx1"/>
            </a:solidFill>
          </a:ln>
        </p:spPr>
        <p:txBody>
          <a:bodyPr wrap="square" rtlCol="0">
            <a:spAutoFit/>
          </a:bodyPr>
          <a:lstStyle/>
          <a:p>
            <a:pPr algn="just"/>
            <a:r>
              <a:rPr lang="en-US">
                <a:latin typeface="Helvetica" pitchFamily="2" charset="0"/>
              </a:rPr>
              <a:t>The water bottle is very common in most houses. If we do a study on how many bottles of water there are in each house, we can discover that the average is three bottles of water in each house.</a:t>
            </a:r>
          </a:p>
        </p:txBody>
      </p:sp>
      <p:sp>
        <p:nvSpPr>
          <p:cNvPr id="6" name="CuadroTexto 5">
            <a:extLst>
              <a:ext uri="{FF2B5EF4-FFF2-40B4-BE49-F238E27FC236}">
                <a16:creationId xmlns:a16="http://schemas.microsoft.com/office/drawing/2014/main" id="{681A39A5-3C61-024F-B5EA-3B8082B64F61}"/>
              </a:ext>
            </a:extLst>
          </p:cNvPr>
          <p:cNvSpPr txBox="1"/>
          <p:nvPr/>
        </p:nvSpPr>
        <p:spPr>
          <a:xfrm>
            <a:off x="4499873" y="1720104"/>
            <a:ext cx="3366052" cy="2308324"/>
          </a:xfrm>
          <a:prstGeom prst="rect">
            <a:avLst/>
          </a:prstGeom>
          <a:noFill/>
          <a:ln>
            <a:solidFill>
              <a:schemeClr val="tx1"/>
            </a:solidFill>
          </a:ln>
        </p:spPr>
        <p:txBody>
          <a:bodyPr wrap="square" rtlCol="0">
            <a:spAutoFit/>
          </a:bodyPr>
          <a:lstStyle/>
          <a:p>
            <a:pPr algn="just"/>
            <a:r>
              <a:rPr lang="en-US">
                <a:latin typeface="Helvetica" pitchFamily="2" charset="0"/>
              </a:rPr>
              <a:t>Water is, together with air, one of the most important elements we can find in the world. There is no house that has water fountains, as well as water inlets and outlets. In Spanish houses there is always hot water. </a:t>
            </a:r>
          </a:p>
        </p:txBody>
      </p:sp>
      <p:sp>
        <p:nvSpPr>
          <p:cNvPr id="7" name="CuadroTexto 6">
            <a:extLst>
              <a:ext uri="{FF2B5EF4-FFF2-40B4-BE49-F238E27FC236}">
                <a16:creationId xmlns:a16="http://schemas.microsoft.com/office/drawing/2014/main" id="{713727B2-0F13-F14B-8D60-CA22DA159004}"/>
              </a:ext>
            </a:extLst>
          </p:cNvPr>
          <p:cNvSpPr txBox="1"/>
          <p:nvPr/>
        </p:nvSpPr>
        <p:spPr>
          <a:xfrm>
            <a:off x="8482152" y="1720104"/>
            <a:ext cx="3366052" cy="2308324"/>
          </a:xfrm>
          <a:prstGeom prst="rect">
            <a:avLst/>
          </a:prstGeom>
          <a:noFill/>
          <a:ln>
            <a:solidFill>
              <a:schemeClr val="tx1"/>
            </a:solidFill>
          </a:ln>
        </p:spPr>
        <p:txBody>
          <a:bodyPr wrap="square" rtlCol="0">
            <a:spAutoFit/>
          </a:bodyPr>
          <a:lstStyle/>
          <a:p>
            <a:pPr algn="just"/>
            <a:r>
              <a:rPr lang="en-US">
                <a:latin typeface="Helvetica" pitchFamily="2" charset="0"/>
              </a:rPr>
              <a:t>The main drink in Spain is water. In all the houses it is possible to drink water at any time of the day. In many houses, water is as important as the air they breathe. It is somewhat similar in the rest of the world.</a:t>
            </a:r>
          </a:p>
        </p:txBody>
      </p:sp>
      <p:sp>
        <p:nvSpPr>
          <p:cNvPr id="8" name="CuadroTexto 7">
            <a:extLst>
              <a:ext uri="{FF2B5EF4-FFF2-40B4-BE49-F238E27FC236}">
                <a16:creationId xmlns:a16="http://schemas.microsoft.com/office/drawing/2014/main" id="{73C01E99-C95D-5F45-AAD3-E594CABC9C10}"/>
              </a:ext>
            </a:extLst>
          </p:cNvPr>
          <p:cNvSpPr txBox="1"/>
          <p:nvPr/>
        </p:nvSpPr>
        <p:spPr>
          <a:xfrm>
            <a:off x="517594" y="1350772"/>
            <a:ext cx="3366052" cy="369332"/>
          </a:xfrm>
          <a:prstGeom prst="rect">
            <a:avLst/>
          </a:prstGeom>
          <a:solidFill>
            <a:srgbClr val="017BC1"/>
          </a:solidFill>
          <a:ln>
            <a:solidFill>
              <a:schemeClr val="tx1"/>
            </a:solidFill>
          </a:ln>
        </p:spPr>
        <p:txBody>
          <a:bodyPr wrap="square" rtlCol="0">
            <a:spAutoFit/>
          </a:bodyPr>
          <a:lstStyle/>
          <a:p>
            <a:pPr algn="just"/>
            <a:r>
              <a:rPr lang="en-US" b="1">
                <a:solidFill>
                  <a:schemeClr val="bg1"/>
                </a:solidFill>
                <a:latin typeface="Helvetica" pitchFamily="2" charset="0"/>
              </a:rPr>
              <a:t>Document 1</a:t>
            </a:r>
          </a:p>
        </p:txBody>
      </p:sp>
      <p:sp>
        <p:nvSpPr>
          <p:cNvPr id="9" name="CuadroTexto 8">
            <a:extLst>
              <a:ext uri="{FF2B5EF4-FFF2-40B4-BE49-F238E27FC236}">
                <a16:creationId xmlns:a16="http://schemas.microsoft.com/office/drawing/2014/main" id="{920A1392-20BF-3643-A157-5D9CF9D0E967}"/>
              </a:ext>
            </a:extLst>
          </p:cNvPr>
          <p:cNvSpPr txBox="1"/>
          <p:nvPr/>
        </p:nvSpPr>
        <p:spPr>
          <a:xfrm>
            <a:off x="4499873" y="1350772"/>
            <a:ext cx="3366052" cy="369332"/>
          </a:xfrm>
          <a:prstGeom prst="rect">
            <a:avLst/>
          </a:prstGeom>
          <a:solidFill>
            <a:srgbClr val="017BC1"/>
          </a:solidFill>
          <a:ln>
            <a:solidFill>
              <a:schemeClr val="tx1"/>
            </a:solidFill>
          </a:ln>
        </p:spPr>
        <p:txBody>
          <a:bodyPr wrap="square" rtlCol="0">
            <a:spAutoFit/>
          </a:bodyPr>
          <a:lstStyle/>
          <a:p>
            <a:pPr algn="just"/>
            <a:r>
              <a:rPr lang="en-US" b="1">
                <a:solidFill>
                  <a:schemeClr val="bg1"/>
                </a:solidFill>
                <a:latin typeface="Helvetica" pitchFamily="2" charset="0"/>
              </a:rPr>
              <a:t>Document 2</a:t>
            </a:r>
          </a:p>
        </p:txBody>
      </p:sp>
      <p:sp>
        <p:nvSpPr>
          <p:cNvPr id="10" name="CuadroTexto 9">
            <a:extLst>
              <a:ext uri="{FF2B5EF4-FFF2-40B4-BE49-F238E27FC236}">
                <a16:creationId xmlns:a16="http://schemas.microsoft.com/office/drawing/2014/main" id="{7D985D6C-E38C-2343-929F-272B42C173A3}"/>
              </a:ext>
            </a:extLst>
          </p:cNvPr>
          <p:cNvSpPr txBox="1"/>
          <p:nvPr/>
        </p:nvSpPr>
        <p:spPr>
          <a:xfrm>
            <a:off x="8482152" y="1350772"/>
            <a:ext cx="3366052" cy="369332"/>
          </a:xfrm>
          <a:prstGeom prst="rect">
            <a:avLst/>
          </a:prstGeom>
          <a:solidFill>
            <a:srgbClr val="017BC1"/>
          </a:solidFill>
          <a:ln>
            <a:solidFill>
              <a:schemeClr val="tx1"/>
            </a:solidFill>
          </a:ln>
        </p:spPr>
        <p:txBody>
          <a:bodyPr wrap="square" rtlCol="0">
            <a:spAutoFit/>
          </a:bodyPr>
          <a:lstStyle/>
          <a:p>
            <a:pPr algn="just"/>
            <a:r>
              <a:rPr lang="en-US" b="1">
                <a:solidFill>
                  <a:schemeClr val="bg1"/>
                </a:solidFill>
                <a:latin typeface="Helvetica" pitchFamily="2" charset="0"/>
              </a:rPr>
              <a:t>Document 3</a:t>
            </a:r>
          </a:p>
        </p:txBody>
      </p:sp>
      <p:sp>
        <p:nvSpPr>
          <p:cNvPr id="11" name="CuadroTexto 10">
            <a:extLst>
              <a:ext uri="{FF2B5EF4-FFF2-40B4-BE49-F238E27FC236}">
                <a16:creationId xmlns:a16="http://schemas.microsoft.com/office/drawing/2014/main" id="{E8CDCF76-42E3-EF47-8F69-89E80D2F1E6F}"/>
              </a:ext>
            </a:extLst>
          </p:cNvPr>
          <p:cNvSpPr txBox="1"/>
          <p:nvPr/>
        </p:nvSpPr>
        <p:spPr>
          <a:xfrm>
            <a:off x="517594" y="4311420"/>
            <a:ext cx="3366052" cy="369332"/>
          </a:xfrm>
          <a:prstGeom prst="rect">
            <a:avLst/>
          </a:prstGeom>
          <a:noFill/>
          <a:ln>
            <a:solidFill>
              <a:srgbClr val="FF7F3E"/>
            </a:solidFill>
          </a:ln>
        </p:spPr>
        <p:txBody>
          <a:bodyPr wrap="square" rtlCol="0">
            <a:spAutoFit/>
          </a:bodyPr>
          <a:lstStyle/>
          <a:p>
            <a:pPr algn="ctr"/>
            <a:r>
              <a:rPr lang="es-ES" dirty="0" err="1"/>
              <a:t>tf</a:t>
            </a:r>
            <a:r>
              <a:rPr lang="es-ES" dirty="0"/>
              <a:t> (</a:t>
            </a:r>
            <a:r>
              <a:rPr lang="es-ES" dirty="0" err="1"/>
              <a:t>water</a:t>
            </a:r>
            <a:r>
              <a:rPr lang="es-ES" dirty="0"/>
              <a:t>) = </a:t>
            </a:r>
            <a:r>
              <a:rPr lang="es-ES" dirty="0">
                <a:solidFill>
                  <a:srgbClr val="FF0000"/>
                </a:solidFill>
              </a:rPr>
              <a:t>↑↑</a:t>
            </a:r>
          </a:p>
        </p:txBody>
      </p:sp>
      <p:sp>
        <p:nvSpPr>
          <p:cNvPr id="14" name="CuadroTexto 13">
            <a:extLst>
              <a:ext uri="{FF2B5EF4-FFF2-40B4-BE49-F238E27FC236}">
                <a16:creationId xmlns:a16="http://schemas.microsoft.com/office/drawing/2014/main" id="{DDA8B645-ECAD-8B4E-9FD3-920520E65063}"/>
              </a:ext>
            </a:extLst>
          </p:cNvPr>
          <p:cNvSpPr txBox="1"/>
          <p:nvPr/>
        </p:nvSpPr>
        <p:spPr>
          <a:xfrm>
            <a:off x="517594" y="5008614"/>
            <a:ext cx="11330610" cy="369332"/>
          </a:xfrm>
          <a:prstGeom prst="rect">
            <a:avLst/>
          </a:prstGeom>
          <a:noFill/>
          <a:ln>
            <a:solidFill>
              <a:schemeClr val="accent2">
                <a:lumMod val="50000"/>
              </a:schemeClr>
            </a:solidFill>
          </a:ln>
        </p:spPr>
        <p:txBody>
          <a:bodyPr wrap="square" rtlCol="0">
            <a:spAutoFit/>
          </a:bodyPr>
          <a:lstStyle/>
          <a:p>
            <a:pPr algn="ctr"/>
            <a:r>
              <a:rPr lang="es-ES" dirty="0" err="1"/>
              <a:t>df</a:t>
            </a:r>
            <a:r>
              <a:rPr lang="es-ES" dirty="0"/>
              <a:t> (</a:t>
            </a:r>
            <a:r>
              <a:rPr lang="es-ES" dirty="0" err="1"/>
              <a:t>water</a:t>
            </a:r>
            <a:r>
              <a:rPr lang="es-ES" dirty="0"/>
              <a:t>) = ↑↑    </a:t>
            </a:r>
            <a:r>
              <a:rPr lang="es-ES" dirty="0">
                <a:sym typeface="Wingdings" pitchFamily="2" charset="2"/>
              </a:rPr>
              <a:t>   </a:t>
            </a:r>
            <a:r>
              <a:rPr lang="es-ES" dirty="0" err="1">
                <a:sym typeface="Wingdings" pitchFamily="2" charset="2"/>
              </a:rPr>
              <a:t>i</a:t>
            </a:r>
            <a:r>
              <a:rPr lang="es-ES" dirty="0" err="1"/>
              <a:t>df</a:t>
            </a:r>
            <a:r>
              <a:rPr lang="es-ES" dirty="0"/>
              <a:t> (</a:t>
            </a:r>
            <a:r>
              <a:rPr lang="es-ES" dirty="0" err="1"/>
              <a:t>water</a:t>
            </a:r>
            <a:r>
              <a:rPr lang="es-ES" dirty="0"/>
              <a:t>) = </a:t>
            </a:r>
            <a:r>
              <a:rPr lang="es-ES" dirty="0">
                <a:solidFill>
                  <a:srgbClr val="FF0000"/>
                </a:solidFill>
              </a:rPr>
              <a:t>↓↓</a:t>
            </a:r>
            <a:r>
              <a:rPr lang="es-ES" dirty="0"/>
              <a:t> </a:t>
            </a:r>
            <a:r>
              <a:rPr lang="es-ES" dirty="0">
                <a:sym typeface="Wingdings" pitchFamily="2" charset="2"/>
              </a:rPr>
              <a:t> </a:t>
            </a:r>
            <a:endParaRPr lang="es-ES" dirty="0"/>
          </a:p>
        </p:txBody>
      </p:sp>
      <p:sp>
        <p:nvSpPr>
          <p:cNvPr id="15" name="CuadroTexto 14">
            <a:extLst>
              <a:ext uri="{FF2B5EF4-FFF2-40B4-BE49-F238E27FC236}">
                <a16:creationId xmlns:a16="http://schemas.microsoft.com/office/drawing/2014/main" id="{0939C88B-B6CE-E245-B730-7CC143CEB71B}"/>
              </a:ext>
            </a:extLst>
          </p:cNvPr>
          <p:cNvSpPr txBox="1"/>
          <p:nvPr/>
        </p:nvSpPr>
        <p:spPr>
          <a:xfrm>
            <a:off x="4499873" y="4311420"/>
            <a:ext cx="3366052" cy="369332"/>
          </a:xfrm>
          <a:prstGeom prst="rect">
            <a:avLst/>
          </a:prstGeom>
          <a:noFill/>
          <a:ln>
            <a:solidFill>
              <a:srgbClr val="FF7F3E"/>
            </a:solidFill>
          </a:ln>
        </p:spPr>
        <p:txBody>
          <a:bodyPr wrap="square" rtlCol="0">
            <a:spAutoFit/>
          </a:bodyPr>
          <a:lstStyle/>
          <a:p>
            <a:pPr algn="ctr"/>
            <a:r>
              <a:rPr lang="es-ES" dirty="0" err="1"/>
              <a:t>tf</a:t>
            </a:r>
            <a:r>
              <a:rPr lang="es-ES" dirty="0"/>
              <a:t> (</a:t>
            </a:r>
            <a:r>
              <a:rPr lang="es-ES" dirty="0" err="1"/>
              <a:t>water</a:t>
            </a:r>
            <a:r>
              <a:rPr lang="es-ES" dirty="0"/>
              <a:t>) = </a:t>
            </a:r>
            <a:r>
              <a:rPr lang="es-ES" dirty="0">
                <a:solidFill>
                  <a:srgbClr val="FF0000"/>
                </a:solidFill>
              </a:rPr>
              <a:t>↑↑</a:t>
            </a:r>
          </a:p>
        </p:txBody>
      </p:sp>
      <p:sp>
        <p:nvSpPr>
          <p:cNvPr id="16" name="CuadroTexto 15">
            <a:extLst>
              <a:ext uri="{FF2B5EF4-FFF2-40B4-BE49-F238E27FC236}">
                <a16:creationId xmlns:a16="http://schemas.microsoft.com/office/drawing/2014/main" id="{19F89711-9178-144C-966B-88CC247D4E1A}"/>
              </a:ext>
            </a:extLst>
          </p:cNvPr>
          <p:cNvSpPr txBox="1"/>
          <p:nvPr/>
        </p:nvSpPr>
        <p:spPr>
          <a:xfrm>
            <a:off x="8482152" y="4311420"/>
            <a:ext cx="3366052" cy="369332"/>
          </a:xfrm>
          <a:prstGeom prst="rect">
            <a:avLst/>
          </a:prstGeom>
          <a:noFill/>
          <a:ln>
            <a:solidFill>
              <a:srgbClr val="FF7F3E"/>
            </a:solidFill>
          </a:ln>
        </p:spPr>
        <p:txBody>
          <a:bodyPr wrap="square" rtlCol="0">
            <a:spAutoFit/>
          </a:bodyPr>
          <a:lstStyle/>
          <a:p>
            <a:pPr algn="ctr"/>
            <a:r>
              <a:rPr lang="es-ES" dirty="0" err="1"/>
              <a:t>tf</a:t>
            </a:r>
            <a:r>
              <a:rPr lang="es-ES" dirty="0"/>
              <a:t> (</a:t>
            </a:r>
            <a:r>
              <a:rPr lang="es-ES" dirty="0" err="1"/>
              <a:t>water</a:t>
            </a:r>
            <a:r>
              <a:rPr lang="es-ES" dirty="0"/>
              <a:t>) = </a:t>
            </a:r>
            <a:r>
              <a:rPr lang="es-ES" dirty="0">
                <a:solidFill>
                  <a:srgbClr val="FF0000"/>
                </a:solidFill>
              </a:rPr>
              <a:t>↑↑</a:t>
            </a:r>
          </a:p>
        </p:txBody>
      </p:sp>
    </p:spTree>
    <p:extLst>
      <p:ext uri="{BB962C8B-B14F-4D97-AF65-F5344CB8AC3E}">
        <p14:creationId xmlns:p14="http://schemas.microsoft.com/office/powerpoint/2010/main" val="323475817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51AAA3-7B9C-254D-8A67-4C7987FE804F}"/>
              </a:ext>
            </a:extLst>
          </p:cNvPr>
          <p:cNvSpPr>
            <a:spLocks noGrp="1"/>
          </p:cNvSpPr>
          <p:nvPr>
            <p:ph type="title"/>
          </p:nvPr>
        </p:nvSpPr>
        <p:spPr/>
        <p:txBody>
          <a:bodyPr/>
          <a:lstStyle/>
          <a:p>
            <a:r>
              <a:rPr lang="en-US"/>
              <a:t>Example</a:t>
            </a:r>
          </a:p>
        </p:txBody>
      </p:sp>
      <p:sp>
        <p:nvSpPr>
          <p:cNvPr id="4" name="Marcador de número de diapositiva 3">
            <a:extLst>
              <a:ext uri="{FF2B5EF4-FFF2-40B4-BE49-F238E27FC236}">
                <a16:creationId xmlns:a16="http://schemas.microsoft.com/office/drawing/2014/main" id="{A4D13022-9FA5-C744-B4EB-22DFD06AFF30}"/>
              </a:ext>
            </a:extLst>
          </p:cNvPr>
          <p:cNvSpPr>
            <a:spLocks noGrp="1"/>
          </p:cNvSpPr>
          <p:nvPr>
            <p:ph type="sldNum" sz="quarter" idx="12"/>
          </p:nvPr>
        </p:nvSpPr>
        <p:spPr/>
        <p:txBody>
          <a:bodyPr/>
          <a:lstStyle/>
          <a:p>
            <a:fld id="{B2A3306B-DF89-7241-AA4A-C5D414DE877E}" type="slidenum">
              <a:rPr lang="en-US" noProof="0" smtClean="0"/>
              <a:pPr/>
              <a:t>44</a:t>
            </a:fld>
            <a:endParaRPr lang="en-US" noProof="0"/>
          </a:p>
        </p:txBody>
      </p:sp>
      <p:sp>
        <p:nvSpPr>
          <p:cNvPr id="5" name="CuadroTexto 4">
            <a:extLst>
              <a:ext uri="{FF2B5EF4-FFF2-40B4-BE49-F238E27FC236}">
                <a16:creationId xmlns:a16="http://schemas.microsoft.com/office/drawing/2014/main" id="{95ABBB9E-3581-F445-A473-E7BDA9AD8954}"/>
              </a:ext>
            </a:extLst>
          </p:cNvPr>
          <p:cNvSpPr txBox="1"/>
          <p:nvPr/>
        </p:nvSpPr>
        <p:spPr>
          <a:xfrm>
            <a:off x="517594" y="1720104"/>
            <a:ext cx="3366052" cy="2031325"/>
          </a:xfrm>
          <a:prstGeom prst="rect">
            <a:avLst/>
          </a:prstGeom>
          <a:noFill/>
          <a:ln>
            <a:solidFill>
              <a:schemeClr val="tx1"/>
            </a:solidFill>
          </a:ln>
        </p:spPr>
        <p:txBody>
          <a:bodyPr wrap="square" rtlCol="0">
            <a:spAutoFit/>
          </a:bodyPr>
          <a:lstStyle/>
          <a:p>
            <a:pPr algn="just"/>
            <a:r>
              <a:rPr lang="en-US">
                <a:latin typeface="Helvetica" pitchFamily="2" charset="0"/>
              </a:rPr>
              <a:t>The water bottle is very common in most houses. If we do a study on how many bottles of water there are in each house, we can discover that the average is three bottles of water in each house.</a:t>
            </a:r>
          </a:p>
        </p:txBody>
      </p:sp>
      <p:sp>
        <p:nvSpPr>
          <p:cNvPr id="6" name="CuadroTexto 5">
            <a:extLst>
              <a:ext uri="{FF2B5EF4-FFF2-40B4-BE49-F238E27FC236}">
                <a16:creationId xmlns:a16="http://schemas.microsoft.com/office/drawing/2014/main" id="{681A39A5-3C61-024F-B5EA-3B8082B64F61}"/>
              </a:ext>
            </a:extLst>
          </p:cNvPr>
          <p:cNvSpPr txBox="1"/>
          <p:nvPr/>
        </p:nvSpPr>
        <p:spPr>
          <a:xfrm>
            <a:off x="4499873" y="1720104"/>
            <a:ext cx="3366052" cy="2308324"/>
          </a:xfrm>
          <a:prstGeom prst="rect">
            <a:avLst/>
          </a:prstGeom>
          <a:noFill/>
          <a:ln>
            <a:solidFill>
              <a:schemeClr val="tx1"/>
            </a:solidFill>
          </a:ln>
        </p:spPr>
        <p:txBody>
          <a:bodyPr wrap="square" rtlCol="0">
            <a:spAutoFit/>
          </a:bodyPr>
          <a:lstStyle/>
          <a:p>
            <a:pPr algn="just"/>
            <a:r>
              <a:rPr lang="en-US">
                <a:latin typeface="Helvetica" pitchFamily="2" charset="0"/>
              </a:rPr>
              <a:t>Water is, together with air, one of the most important elements we can find in the world. There is no house that has water fountains, as well as water inlets and outlets. In Spanish houses there is always hot water. </a:t>
            </a:r>
          </a:p>
        </p:txBody>
      </p:sp>
      <p:sp>
        <p:nvSpPr>
          <p:cNvPr id="7" name="CuadroTexto 6">
            <a:extLst>
              <a:ext uri="{FF2B5EF4-FFF2-40B4-BE49-F238E27FC236}">
                <a16:creationId xmlns:a16="http://schemas.microsoft.com/office/drawing/2014/main" id="{713727B2-0F13-F14B-8D60-CA22DA159004}"/>
              </a:ext>
            </a:extLst>
          </p:cNvPr>
          <p:cNvSpPr txBox="1"/>
          <p:nvPr/>
        </p:nvSpPr>
        <p:spPr>
          <a:xfrm>
            <a:off x="8482152" y="1720104"/>
            <a:ext cx="3366052" cy="2308324"/>
          </a:xfrm>
          <a:prstGeom prst="rect">
            <a:avLst/>
          </a:prstGeom>
          <a:noFill/>
          <a:ln>
            <a:solidFill>
              <a:schemeClr val="tx1"/>
            </a:solidFill>
          </a:ln>
        </p:spPr>
        <p:txBody>
          <a:bodyPr wrap="square" rtlCol="0">
            <a:spAutoFit/>
          </a:bodyPr>
          <a:lstStyle/>
          <a:p>
            <a:pPr algn="just"/>
            <a:r>
              <a:rPr lang="en-US">
                <a:latin typeface="Helvetica" pitchFamily="2" charset="0"/>
              </a:rPr>
              <a:t>The main drink in Spain is water. In all the houses it is possible to drink water at any time of the day. In many houses, water is as important as the air they breathe. It is somewhat similar in the rest of the world.</a:t>
            </a:r>
          </a:p>
        </p:txBody>
      </p:sp>
      <p:sp>
        <p:nvSpPr>
          <p:cNvPr id="8" name="CuadroTexto 7">
            <a:extLst>
              <a:ext uri="{FF2B5EF4-FFF2-40B4-BE49-F238E27FC236}">
                <a16:creationId xmlns:a16="http://schemas.microsoft.com/office/drawing/2014/main" id="{73C01E99-C95D-5F45-AAD3-E594CABC9C10}"/>
              </a:ext>
            </a:extLst>
          </p:cNvPr>
          <p:cNvSpPr txBox="1"/>
          <p:nvPr/>
        </p:nvSpPr>
        <p:spPr>
          <a:xfrm>
            <a:off x="517594" y="1350772"/>
            <a:ext cx="3366052" cy="369332"/>
          </a:xfrm>
          <a:prstGeom prst="rect">
            <a:avLst/>
          </a:prstGeom>
          <a:solidFill>
            <a:srgbClr val="017BC1"/>
          </a:solidFill>
          <a:ln>
            <a:solidFill>
              <a:schemeClr val="tx1"/>
            </a:solidFill>
          </a:ln>
        </p:spPr>
        <p:txBody>
          <a:bodyPr wrap="square" rtlCol="0">
            <a:spAutoFit/>
          </a:bodyPr>
          <a:lstStyle/>
          <a:p>
            <a:pPr algn="just"/>
            <a:r>
              <a:rPr lang="en-US" b="1">
                <a:solidFill>
                  <a:schemeClr val="bg1"/>
                </a:solidFill>
                <a:latin typeface="Helvetica" pitchFamily="2" charset="0"/>
              </a:rPr>
              <a:t>Document 1</a:t>
            </a:r>
          </a:p>
        </p:txBody>
      </p:sp>
      <p:sp>
        <p:nvSpPr>
          <p:cNvPr id="9" name="CuadroTexto 8">
            <a:extLst>
              <a:ext uri="{FF2B5EF4-FFF2-40B4-BE49-F238E27FC236}">
                <a16:creationId xmlns:a16="http://schemas.microsoft.com/office/drawing/2014/main" id="{920A1392-20BF-3643-A157-5D9CF9D0E967}"/>
              </a:ext>
            </a:extLst>
          </p:cNvPr>
          <p:cNvSpPr txBox="1"/>
          <p:nvPr/>
        </p:nvSpPr>
        <p:spPr>
          <a:xfrm>
            <a:off x="4499873" y="1350772"/>
            <a:ext cx="3366052" cy="369332"/>
          </a:xfrm>
          <a:prstGeom prst="rect">
            <a:avLst/>
          </a:prstGeom>
          <a:solidFill>
            <a:srgbClr val="017BC1"/>
          </a:solidFill>
          <a:ln>
            <a:solidFill>
              <a:schemeClr val="tx1"/>
            </a:solidFill>
          </a:ln>
        </p:spPr>
        <p:txBody>
          <a:bodyPr wrap="square" rtlCol="0">
            <a:spAutoFit/>
          </a:bodyPr>
          <a:lstStyle/>
          <a:p>
            <a:pPr algn="just"/>
            <a:r>
              <a:rPr lang="en-US" b="1">
                <a:solidFill>
                  <a:schemeClr val="bg1"/>
                </a:solidFill>
                <a:latin typeface="Helvetica" pitchFamily="2" charset="0"/>
              </a:rPr>
              <a:t>Document 2</a:t>
            </a:r>
          </a:p>
        </p:txBody>
      </p:sp>
      <p:sp>
        <p:nvSpPr>
          <p:cNvPr id="10" name="CuadroTexto 9">
            <a:extLst>
              <a:ext uri="{FF2B5EF4-FFF2-40B4-BE49-F238E27FC236}">
                <a16:creationId xmlns:a16="http://schemas.microsoft.com/office/drawing/2014/main" id="{7D985D6C-E38C-2343-929F-272B42C173A3}"/>
              </a:ext>
            </a:extLst>
          </p:cNvPr>
          <p:cNvSpPr txBox="1"/>
          <p:nvPr/>
        </p:nvSpPr>
        <p:spPr>
          <a:xfrm>
            <a:off x="8482152" y="1350772"/>
            <a:ext cx="3366052" cy="369332"/>
          </a:xfrm>
          <a:prstGeom prst="rect">
            <a:avLst/>
          </a:prstGeom>
          <a:solidFill>
            <a:srgbClr val="017BC1"/>
          </a:solidFill>
          <a:ln>
            <a:solidFill>
              <a:schemeClr val="tx1"/>
            </a:solidFill>
          </a:ln>
        </p:spPr>
        <p:txBody>
          <a:bodyPr wrap="square" rtlCol="0">
            <a:spAutoFit/>
          </a:bodyPr>
          <a:lstStyle/>
          <a:p>
            <a:pPr algn="just"/>
            <a:r>
              <a:rPr lang="en-US" b="1">
                <a:solidFill>
                  <a:schemeClr val="bg1"/>
                </a:solidFill>
                <a:latin typeface="Helvetica" pitchFamily="2" charset="0"/>
              </a:rPr>
              <a:t>Document 3</a:t>
            </a:r>
          </a:p>
        </p:txBody>
      </p:sp>
      <p:sp>
        <p:nvSpPr>
          <p:cNvPr id="11" name="CuadroTexto 10">
            <a:extLst>
              <a:ext uri="{FF2B5EF4-FFF2-40B4-BE49-F238E27FC236}">
                <a16:creationId xmlns:a16="http://schemas.microsoft.com/office/drawing/2014/main" id="{E8CDCF76-42E3-EF47-8F69-89E80D2F1E6F}"/>
              </a:ext>
            </a:extLst>
          </p:cNvPr>
          <p:cNvSpPr txBox="1"/>
          <p:nvPr/>
        </p:nvSpPr>
        <p:spPr>
          <a:xfrm>
            <a:off x="517594" y="4311420"/>
            <a:ext cx="3366052" cy="369332"/>
          </a:xfrm>
          <a:prstGeom prst="rect">
            <a:avLst/>
          </a:prstGeom>
          <a:noFill/>
          <a:ln>
            <a:solidFill>
              <a:srgbClr val="FF7F3E"/>
            </a:solidFill>
          </a:ln>
        </p:spPr>
        <p:txBody>
          <a:bodyPr wrap="square" rtlCol="0">
            <a:spAutoFit/>
          </a:bodyPr>
          <a:lstStyle/>
          <a:p>
            <a:pPr algn="ctr"/>
            <a:r>
              <a:rPr lang="es-ES" dirty="0" err="1"/>
              <a:t>tf</a:t>
            </a:r>
            <a:r>
              <a:rPr lang="es-ES" dirty="0"/>
              <a:t> (</a:t>
            </a:r>
            <a:r>
              <a:rPr lang="es-ES" dirty="0" err="1"/>
              <a:t>water</a:t>
            </a:r>
            <a:r>
              <a:rPr lang="es-ES" dirty="0"/>
              <a:t>) = </a:t>
            </a:r>
            <a:r>
              <a:rPr lang="es-ES" dirty="0">
                <a:solidFill>
                  <a:srgbClr val="FF0000"/>
                </a:solidFill>
              </a:rPr>
              <a:t>↑↑</a:t>
            </a:r>
          </a:p>
        </p:txBody>
      </p:sp>
      <p:sp>
        <p:nvSpPr>
          <p:cNvPr id="14" name="CuadroTexto 13">
            <a:extLst>
              <a:ext uri="{FF2B5EF4-FFF2-40B4-BE49-F238E27FC236}">
                <a16:creationId xmlns:a16="http://schemas.microsoft.com/office/drawing/2014/main" id="{DDA8B645-ECAD-8B4E-9FD3-920520E65063}"/>
              </a:ext>
            </a:extLst>
          </p:cNvPr>
          <p:cNvSpPr txBox="1"/>
          <p:nvPr/>
        </p:nvSpPr>
        <p:spPr>
          <a:xfrm>
            <a:off x="517594" y="5008614"/>
            <a:ext cx="11330610" cy="369332"/>
          </a:xfrm>
          <a:prstGeom prst="rect">
            <a:avLst/>
          </a:prstGeom>
          <a:noFill/>
          <a:ln>
            <a:solidFill>
              <a:schemeClr val="accent2">
                <a:lumMod val="50000"/>
              </a:schemeClr>
            </a:solidFill>
          </a:ln>
        </p:spPr>
        <p:txBody>
          <a:bodyPr wrap="square" rtlCol="0">
            <a:spAutoFit/>
          </a:bodyPr>
          <a:lstStyle/>
          <a:p>
            <a:pPr algn="ctr"/>
            <a:r>
              <a:rPr lang="es-ES" dirty="0" err="1"/>
              <a:t>df</a:t>
            </a:r>
            <a:r>
              <a:rPr lang="es-ES" dirty="0"/>
              <a:t> (</a:t>
            </a:r>
            <a:r>
              <a:rPr lang="es-ES" dirty="0" err="1"/>
              <a:t>water</a:t>
            </a:r>
            <a:r>
              <a:rPr lang="es-ES" dirty="0"/>
              <a:t>) = ↑↑    </a:t>
            </a:r>
            <a:r>
              <a:rPr lang="es-ES" dirty="0">
                <a:sym typeface="Wingdings" pitchFamily="2" charset="2"/>
              </a:rPr>
              <a:t>   </a:t>
            </a:r>
            <a:r>
              <a:rPr lang="es-ES" dirty="0" err="1">
                <a:sym typeface="Wingdings" pitchFamily="2" charset="2"/>
              </a:rPr>
              <a:t>i</a:t>
            </a:r>
            <a:r>
              <a:rPr lang="es-ES" dirty="0" err="1"/>
              <a:t>df</a:t>
            </a:r>
            <a:r>
              <a:rPr lang="es-ES" dirty="0"/>
              <a:t> (</a:t>
            </a:r>
            <a:r>
              <a:rPr lang="es-ES" dirty="0" err="1"/>
              <a:t>water</a:t>
            </a:r>
            <a:r>
              <a:rPr lang="es-ES" dirty="0"/>
              <a:t>) = </a:t>
            </a:r>
            <a:r>
              <a:rPr lang="es-ES" dirty="0">
                <a:solidFill>
                  <a:srgbClr val="FF0000"/>
                </a:solidFill>
              </a:rPr>
              <a:t>↓↓</a:t>
            </a:r>
            <a:r>
              <a:rPr lang="es-ES" dirty="0"/>
              <a:t> </a:t>
            </a:r>
            <a:r>
              <a:rPr lang="es-ES" dirty="0">
                <a:sym typeface="Wingdings" pitchFamily="2" charset="2"/>
              </a:rPr>
              <a:t> </a:t>
            </a:r>
            <a:endParaRPr lang="es-ES" dirty="0"/>
          </a:p>
        </p:txBody>
      </p:sp>
      <p:sp>
        <p:nvSpPr>
          <p:cNvPr id="15" name="CuadroTexto 14">
            <a:extLst>
              <a:ext uri="{FF2B5EF4-FFF2-40B4-BE49-F238E27FC236}">
                <a16:creationId xmlns:a16="http://schemas.microsoft.com/office/drawing/2014/main" id="{0939C88B-B6CE-E245-B730-7CC143CEB71B}"/>
              </a:ext>
            </a:extLst>
          </p:cNvPr>
          <p:cNvSpPr txBox="1"/>
          <p:nvPr/>
        </p:nvSpPr>
        <p:spPr>
          <a:xfrm>
            <a:off x="4499873" y="4311420"/>
            <a:ext cx="3366052" cy="369332"/>
          </a:xfrm>
          <a:prstGeom prst="rect">
            <a:avLst/>
          </a:prstGeom>
          <a:noFill/>
          <a:ln>
            <a:solidFill>
              <a:srgbClr val="FF7F3E"/>
            </a:solidFill>
          </a:ln>
        </p:spPr>
        <p:txBody>
          <a:bodyPr wrap="square" rtlCol="0">
            <a:spAutoFit/>
          </a:bodyPr>
          <a:lstStyle/>
          <a:p>
            <a:pPr algn="ctr"/>
            <a:r>
              <a:rPr lang="es-ES" dirty="0" err="1"/>
              <a:t>tf</a:t>
            </a:r>
            <a:r>
              <a:rPr lang="es-ES" dirty="0"/>
              <a:t> (</a:t>
            </a:r>
            <a:r>
              <a:rPr lang="es-ES" dirty="0" err="1"/>
              <a:t>water</a:t>
            </a:r>
            <a:r>
              <a:rPr lang="es-ES" dirty="0"/>
              <a:t>) = </a:t>
            </a:r>
            <a:r>
              <a:rPr lang="es-ES" dirty="0">
                <a:solidFill>
                  <a:srgbClr val="FF0000"/>
                </a:solidFill>
              </a:rPr>
              <a:t>↑↑</a:t>
            </a:r>
          </a:p>
        </p:txBody>
      </p:sp>
      <p:sp>
        <p:nvSpPr>
          <p:cNvPr id="16" name="CuadroTexto 15">
            <a:extLst>
              <a:ext uri="{FF2B5EF4-FFF2-40B4-BE49-F238E27FC236}">
                <a16:creationId xmlns:a16="http://schemas.microsoft.com/office/drawing/2014/main" id="{19F89711-9178-144C-966B-88CC247D4E1A}"/>
              </a:ext>
            </a:extLst>
          </p:cNvPr>
          <p:cNvSpPr txBox="1"/>
          <p:nvPr/>
        </p:nvSpPr>
        <p:spPr>
          <a:xfrm>
            <a:off x="8482152" y="4311420"/>
            <a:ext cx="3366052" cy="369332"/>
          </a:xfrm>
          <a:prstGeom prst="rect">
            <a:avLst/>
          </a:prstGeom>
          <a:noFill/>
          <a:ln>
            <a:solidFill>
              <a:srgbClr val="FF7F3E"/>
            </a:solidFill>
          </a:ln>
        </p:spPr>
        <p:txBody>
          <a:bodyPr wrap="square" rtlCol="0">
            <a:spAutoFit/>
          </a:bodyPr>
          <a:lstStyle/>
          <a:p>
            <a:pPr algn="ctr"/>
            <a:r>
              <a:rPr lang="es-ES" dirty="0" err="1"/>
              <a:t>tf</a:t>
            </a:r>
            <a:r>
              <a:rPr lang="es-ES" dirty="0"/>
              <a:t> (</a:t>
            </a:r>
            <a:r>
              <a:rPr lang="es-ES" dirty="0" err="1"/>
              <a:t>water</a:t>
            </a:r>
            <a:r>
              <a:rPr lang="es-ES" dirty="0"/>
              <a:t>) = </a:t>
            </a:r>
            <a:r>
              <a:rPr lang="es-ES" dirty="0">
                <a:solidFill>
                  <a:srgbClr val="FF0000"/>
                </a:solidFill>
              </a:rPr>
              <a:t>↑↑</a:t>
            </a:r>
          </a:p>
        </p:txBody>
      </p:sp>
      <p:sp>
        <p:nvSpPr>
          <p:cNvPr id="18" name="CuadroTexto 17">
            <a:extLst>
              <a:ext uri="{FF2B5EF4-FFF2-40B4-BE49-F238E27FC236}">
                <a16:creationId xmlns:a16="http://schemas.microsoft.com/office/drawing/2014/main" id="{437D221F-CCC2-2440-9783-46899F77174C}"/>
              </a:ext>
            </a:extLst>
          </p:cNvPr>
          <p:cNvSpPr txBox="1"/>
          <p:nvPr/>
        </p:nvSpPr>
        <p:spPr>
          <a:xfrm>
            <a:off x="517594" y="5753271"/>
            <a:ext cx="3366052" cy="369332"/>
          </a:xfrm>
          <a:prstGeom prst="rect">
            <a:avLst/>
          </a:prstGeom>
          <a:noFill/>
          <a:ln>
            <a:solidFill>
              <a:srgbClr val="FF7F3E"/>
            </a:solidFill>
          </a:ln>
        </p:spPr>
        <p:txBody>
          <a:bodyPr wrap="square" rtlCol="0">
            <a:spAutoFit/>
          </a:bodyPr>
          <a:lstStyle/>
          <a:p>
            <a:pPr algn="ctr"/>
            <a:r>
              <a:rPr lang="es-ES" dirty="0" err="1"/>
              <a:t>tf-idf</a:t>
            </a:r>
            <a:r>
              <a:rPr lang="es-ES" dirty="0"/>
              <a:t> (</a:t>
            </a:r>
            <a:r>
              <a:rPr lang="es-ES" dirty="0" err="1"/>
              <a:t>water</a:t>
            </a:r>
            <a:r>
              <a:rPr lang="es-ES" dirty="0"/>
              <a:t>) = ↓↓</a:t>
            </a:r>
          </a:p>
        </p:txBody>
      </p:sp>
      <p:sp>
        <p:nvSpPr>
          <p:cNvPr id="19" name="CuadroTexto 18">
            <a:extLst>
              <a:ext uri="{FF2B5EF4-FFF2-40B4-BE49-F238E27FC236}">
                <a16:creationId xmlns:a16="http://schemas.microsoft.com/office/drawing/2014/main" id="{58EB44A5-2A5E-7744-85BF-0F533667A061}"/>
              </a:ext>
            </a:extLst>
          </p:cNvPr>
          <p:cNvSpPr txBox="1"/>
          <p:nvPr/>
        </p:nvSpPr>
        <p:spPr>
          <a:xfrm>
            <a:off x="4499873" y="5753271"/>
            <a:ext cx="3366052" cy="369332"/>
          </a:xfrm>
          <a:prstGeom prst="rect">
            <a:avLst/>
          </a:prstGeom>
          <a:noFill/>
          <a:ln>
            <a:solidFill>
              <a:srgbClr val="FF7F3E"/>
            </a:solidFill>
          </a:ln>
        </p:spPr>
        <p:txBody>
          <a:bodyPr wrap="square" rtlCol="0">
            <a:spAutoFit/>
          </a:bodyPr>
          <a:lstStyle/>
          <a:p>
            <a:pPr algn="ctr"/>
            <a:r>
              <a:rPr lang="es-ES" dirty="0" err="1"/>
              <a:t>tf-idf</a:t>
            </a:r>
            <a:r>
              <a:rPr lang="es-ES" dirty="0"/>
              <a:t> (</a:t>
            </a:r>
            <a:r>
              <a:rPr lang="es-ES" dirty="0" err="1"/>
              <a:t>water</a:t>
            </a:r>
            <a:r>
              <a:rPr lang="es-ES" dirty="0"/>
              <a:t>) = ↓↓</a:t>
            </a:r>
          </a:p>
        </p:txBody>
      </p:sp>
      <p:sp>
        <p:nvSpPr>
          <p:cNvPr id="20" name="CuadroTexto 19">
            <a:extLst>
              <a:ext uri="{FF2B5EF4-FFF2-40B4-BE49-F238E27FC236}">
                <a16:creationId xmlns:a16="http://schemas.microsoft.com/office/drawing/2014/main" id="{B5E2C57B-B14B-F64E-A1EC-204E95582361}"/>
              </a:ext>
            </a:extLst>
          </p:cNvPr>
          <p:cNvSpPr txBox="1"/>
          <p:nvPr/>
        </p:nvSpPr>
        <p:spPr>
          <a:xfrm>
            <a:off x="8482152" y="5753271"/>
            <a:ext cx="3366052" cy="369332"/>
          </a:xfrm>
          <a:prstGeom prst="rect">
            <a:avLst/>
          </a:prstGeom>
          <a:noFill/>
          <a:ln>
            <a:solidFill>
              <a:srgbClr val="FF7F3E"/>
            </a:solidFill>
          </a:ln>
        </p:spPr>
        <p:txBody>
          <a:bodyPr wrap="square" rtlCol="0">
            <a:spAutoFit/>
          </a:bodyPr>
          <a:lstStyle/>
          <a:p>
            <a:pPr algn="ctr"/>
            <a:r>
              <a:rPr lang="es-ES" dirty="0" err="1"/>
              <a:t>tf-idf</a:t>
            </a:r>
            <a:r>
              <a:rPr lang="es-ES" dirty="0"/>
              <a:t> (</a:t>
            </a:r>
            <a:r>
              <a:rPr lang="es-ES" dirty="0" err="1"/>
              <a:t>water</a:t>
            </a:r>
            <a:r>
              <a:rPr lang="es-ES" dirty="0"/>
              <a:t>) = ↓↓</a:t>
            </a:r>
          </a:p>
        </p:txBody>
      </p:sp>
    </p:spTree>
    <p:extLst>
      <p:ext uri="{BB962C8B-B14F-4D97-AF65-F5344CB8AC3E}">
        <p14:creationId xmlns:p14="http://schemas.microsoft.com/office/powerpoint/2010/main" val="26284284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51AAA3-7B9C-254D-8A67-4C7987FE804F}"/>
              </a:ext>
            </a:extLst>
          </p:cNvPr>
          <p:cNvSpPr>
            <a:spLocks noGrp="1"/>
          </p:cNvSpPr>
          <p:nvPr>
            <p:ph type="title"/>
          </p:nvPr>
        </p:nvSpPr>
        <p:spPr/>
        <p:txBody>
          <a:bodyPr/>
          <a:lstStyle/>
          <a:p>
            <a:r>
              <a:rPr lang="en-US"/>
              <a:t>Example</a:t>
            </a:r>
          </a:p>
        </p:txBody>
      </p:sp>
      <p:sp>
        <p:nvSpPr>
          <p:cNvPr id="4" name="Marcador de número de diapositiva 3">
            <a:extLst>
              <a:ext uri="{FF2B5EF4-FFF2-40B4-BE49-F238E27FC236}">
                <a16:creationId xmlns:a16="http://schemas.microsoft.com/office/drawing/2014/main" id="{A4D13022-9FA5-C744-B4EB-22DFD06AFF30}"/>
              </a:ext>
            </a:extLst>
          </p:cNvPr>
          <p:cNvSpPr>
            <a:spLocks noGrp="1"/>
          </p:cNvSpPr>
          <p:nvPr>
            <p:ph type="sldNum" sz="quarter" idx="12"/>
          </p:nvPr>
        </p:nvSpPr>
        <p:spPr/>
        <p:txBody>
          <a:bodyPr/>
          <a:lstStyle/>
          <a:p>
            <a:fld id="{B2A3306B-DF89-7241-AA4A-C5D414DE877E}" type="slidenum">
              <a:rPr lang="en-US" noProof="0" smtClean="0"/>
              <a:pPr/>
              <a:t>45</a:t>
            </a:fld>
            <a:endParaRPr lang="en-US" noProof="0"/>
          </a:p>
        </p:txBody>
      </p:sp>
      <p:sp>
        <p:nvSpPr>
          <p:cNvPr id="5" name="CuadroTexto 4">
            <a:extLst>
              <a:ext uri="{FF2B5EF4-FFF2-40B4-BE49-F238E27FC236}">
                <a16:creationId xmlns:a16="http://schemas.microsoft.com/office/drawing/2014/main" id="{95ABBB9E-3581-F445-A473-E7BDA9AD8954}"/>
              </a:ext>
            </a:extLst>
          </p:cNvPr>
          <p:cNvSpPr txBox="1"/>
          <p:nvPr/>
        </p:nvSpPr>
        <p:spPr>
          <a:xfrm>
            <a:off x="517594" y="1720104"/>
            <a:ext cx="3366052" cy="2031325"/>
          </a:xfrm>
          <a:prstGeom prst="rect">
            <a:avLst/>
          </a:prstGeom>
          <a:noFill/>
          <a:ln>
            <a:solidFill>
              <a:schemeClr val="tx1"/>
            </a:solidFill>
          </a:ln>
        </p:spPr>
        <p:txBody>
          <a:bodyPr wrap="square" rtlCol="0">
            <a:spAutoFit/>
          </a:bodyPr>
          <a:lstStyle/>
          <a:p>
            <a:pPr algn="just"/>
            <a:r>
              <a:rPr lang="en-US">
                <a:latin typeface="Helvetica" pitchFamily="2" charset="0"/>
              </a:rPr>
              <a:t>The water bottle is very common in most houses. If we do a study on how many bottles of water there are in each house, we can discover that the average is three bottles of water in each house.</a:t>
            </a:r>
          </a:p>
        </p:txBody>
      </p:sp>
      <p:sp>
        <p:nvSpPr>
          <p:cNvPr id="6" name="CuadroTexto 5">
            <a:extLst>
              <a:ext uri="{FF2B5EF4-FFF2-40B4-BE49-F238E27FC236}">
                <a16:creationId xmlns:a16="http://schemas.microsoft.com/office/drawing/2014/main" id="{681A39A5-3C61-024F-B5EA-3B8082B64F61}"/>
              </a:ext>
            </a:extLst>
          </p:cNvPr>
          <p:cNvSpPr txBox="1"/>
          <p:nvPr/>
        </p:nvSpPr>
        <p:spPr>
          <a:xfrm>
            <a:off x="4499873" y="1720104"/>
            <a:ext cx="3366052" cy="2308324"/>
          </a:xfrm>
          <a:prstGeom prst="rect">
            <a:avLst/>
          </a:prstGeom>
          <a:noFill/>
          <a:ln>
            <a:solidFill>
              <a:schemeClr val="tx1"/>
            </a:solidFill>
          </a:ln>
        </p:spPr>
        <p:txBody>
          <a:bodyPr wrap="square" rtlCol="0">
            <a:spAutoFit/>
          </a:bodyPr>
          <a:lstStyle/>
          <a:p>
            <a:pPr algn="just"/>
            <a:r>
              <a:rPr lang="en-US">
                <a:latin typeface="Helvetica" pitchFamily="2" charset="0"/>
              </a:rPr>
              <a:t>Water is, together with air, one of the most important elements we can find in the world. There is no house that has water fountains, as well as water inlets and outlets. In Spanish houses there is always hot water. </a:t>
            </a:r>
          </a:p>
        </p:txBody>
      </p:sp>
      <p:sp>
        <p:nvSpPr>
          <p:cNvPr id="7" name="CuadroTexto 6">
            <a:extLst>
              <a:ext uri="{FF2B5EF4-FFF2-40B4-BE49-F238E27FC236}">
                <a16:creationId xmlns:a16="http://schemas.microsoft.com/office/drawing/2014/main" id="{713727B2-0F13-F14B-8D60-CA22DA159004}"/>
              </a:ext>
            </a:extLst>
          </p:cNvPr>
          <p:cNvSpPr txBox="1"/>
          <p:nvPr/>
        </p:nvSpPr>
        <p:spPr>
          <a:xfrm>
            <a:off x="8482152" y="1720104"/>
            <a:ext cx="3366052" cy="2308324"/>
          </a:xfrm>
          <a:prstGeom prst="rect">
            <a:avLst/>
          </a:prstGeom>
          <a:noFill/>
          <a:ln>
            <a:solidFill>
              <a:schemeClr val="tx1"/>
            </a:solidFill>
          </a:ln>
        </p:spPr>
        <p:txBody>
          <a:bodyPr wrap="square" rtlCol="0">
            <a:spAutoFit/>
          </a:bodyPr>
          <a:lstStyle/>
          <a:p>
            <a:pPr algn="just"/>
            <a:r>
              <a:rPr lang="en-US">
                <a:latin typeface="Helvetica" pitchFamily="2" charset="0"/>
              </a:rPr>
              <a:t>The main drink in Spain is water. In all the houses it is possible to drink water at any time of the day. In many houses, water is as important as the air they breathe. It is somewhat similar in the rest of the world.</a:t>
            </a:r>
          </a:p>
        </p:txBody>
      </p:sp>
      <p:sp>
        <p:nvSpPr>
          <p:cNvPr id="8" name="CuadroTexto 7">
            <a:extLst>
              <a:ext uri="{FF2B5EF4-FFF2-40B4-BE49-F238E27FC236}">
                <a16:creationId xmlns:a16="http://schemas.microsoft.com/office/drawing/2014/main" id="{73C01E99-C95D-5F45-AAD3-E594CABC9C10}"/>
              </a:ext>
            </a:extLst>
          </p:cNvPr>
          <p:cNvSpPr txBox="1"/>
          <p:nvPr/>
        </p:nvSpPr>
        <p:spPr>
          <a:xfrm>
            <a:off x="517594" y="1350772"/>
            <a:ext cx="3366052" cy="369332"/>
          </a:xfrm>
          <a:prstGeom prst="rect">
            <a:avLst/>
          </a:prstGeom>
          <a:solidFill>
            <a:srgbClr val="017BC1"/>
          </a:solidFill>
          <a:ln>
            <a:solidFill>
              <a:schemeClr val="tx1"/>
            </a:solidFill>
          </a:ln>
        </p:spPr>
        <p:txBody>
          <a:bodyPr wrap="square" rtlCol="0">
            <a:spAutoFit/>
          </a:bodyPr>
          <a:lstStyle/>
          <a:p>
            <a:pPr algn="just"/>
            <a:r>
              <a:rPr lang="en-US" b="1">
                <a:solidFill>
                  <a:schemeClr val="bg1"/>
                </a:solidFill>
                <a:latin typeface="Helvetica" pitchFamily="2" charset="0"/>
              </a:rPr>
              <a:t>Document 1</a:t>
            </a:r>
          </a:p>
        </p:txBody>
      </p:sp>
      <p:sp>
        <p:nvSpPr>
          <p:cNvPr id="9" name="CuadroTexto 8">
            <a:extLst>
              <a:ext uri="{FF2B5EF4-FFF2-40B4-BE49-F238E27FC236}">
                <a16:creationId xmlns:a16="http://schemas.microsoft.com/office/drawing/2014/main" id="{920A1392-20BF-3643-A157-5D9CF9D0E967}"/>
              </a:ext>
            </a:extLst>
          </p:cNvPr>
          <p:cNvSpPr txBox="1"/>
          <p:nvPr/>
        </p:nvSpPr>
        <p:spPr>
          <a:xfrm>
            <a:off x="4499873" y="1350772"/>
            <a:ext cx="3366052" cy="369332"/>
          </a:xfrm>
          <a:prstGeom prst="rect">
            <a:avLst/>
          </a:prstGeom>
          <a:solidFill>
            <a:srgbClr val="017BC1"/>
          </a:solidFill>
          <a:ln>
            <a:solidFill>
              <a:schemeClr val="tx1"/>
            </a:solidFill>
          </a:ln>
        </p:spPr>
        <p:txBody>
          <a:bodyPr wrap="square" rtlCol="0">
            <a:spAutoFit/>
          </a:bodyPr>
          <a:lstStyle/>
          <a:p>
            <a:pPr algn="just"/>
            <a:r>
              <a:rPr lang="en-US" b="1">
                <a:solidFill>
                  <a:schemeClr val="bg1"/>
                </a:solidFill>
                <a:latin typeface="Helvetica" pitchFamily="2" charset="0"/>
              </a:rPr>
              <a:t>Document 2</a:t>
            </a:r>
          </a:p>
        </p:txBody>
      </p:sp>
      <p:sp>
        <p:nvSpPr>
          <p:cNvPr id="10" name="CuadroTexto 9">
            <a:extLst>
              <a:ext uri="{FF2B5EF4-FFF2-40B4-BE49-F238E27FC236}">
                <a16:creationId xmlns:a16="http://schemas.microsoft.com/office/drawing/2014/main" id="{7D985D6C-E38C-2343-929F-272B42C173A3}"/>
              </a:ext>
            </a:extLst>
          </p:cNvPr>
          <p:cNvSpPr txBox="1"/>
          <p:nvPr/>
        </p:nvSpPr>
        <p:spPr>
          <a:xfrm>
            <a:off x="8482152" y="1350772"/>
            <a:ext cx="3366052" cy="369332"/>
          </a:xfrm>
          <a:prstGeom prst="rect">
            <a:avLst/>
          </a:prstGeom>
          <a:solidFill>
            <a:srgbClr val="017BC1"/>
          </a:solidFill>
          <a:ln>
            <a:solidFill>
              <a:schemeClr val="tx1"/>
            </a:solidFill>
          </a:ln>
        </p:spPr>
        <p:txBody>
          <a:bodyPr wrap="square" rtlCol="0">
            <a:spAutoFit/>
          </a:bodyPr>
          <a:lstStyle/>
          <a:p>
            <a:pPr algn="just"/>
            <a:r>
              <a:rPr lang="en-US" b="1">
                <a:solidFill>
                  <a:schemeClr val="bg1"/>
                </a:solidFill>
                <a:latin typeface="Helvetica" pitchFamily="2" charset="0"/>
              </a:rPr>
              <a:t>Document 3</a:t>
            </a:r>
          </a:p>
        </p:txBody>
      </p:sp>
      <p:sp>
        <p:nvSpPr>
          <p:cNvPr id="11" name="CuadroTexto 10">
            <a:extLst>
              <a:ext uri="{FF2B5EF4-FFF2-40B4-BE49-F238E27FC236}">
                <a16:creationId xmlns:a16="http://schemas.microsoft.com/office/drawing/2014/main" id="{E8CDCF76-42E3-EF47-8F69-89E80D2F1E6F}"/>
              </a:ext>
            </a:extLst>
          </p:cNvPr>
          <p:cNvSpPr txBox="1"/>
          <p:nvPr/>
        </p:nvSpPr>
        <p:spPr>
          <a:xfrm>
            <a:off x="517594" y="4311420"/>
            <a:ext cx="3366052" cy="369332"/>
          </a:xfrm>
          <a:prstGeom prst="rect">
            <a:avLst/>
          </a:prstGeom>
          <a:noFill/>
          <a:ln>
            <a:solidFill>
              <a:srgbClr val="FF7F3E"/>
            </a:solidFill>
          </a:ln>
        </p:spPr>
        <p:txBody>
          <a:bodyPr wrap="square" rtlCol="0">
            <a:spAutoFit/>
          </a:bodyPr>
          <a:lstStyle/>
          <a:p>
            <a:pPr algn="ctr"/>
            <a:r>
              <a:rPr lang="es-ES" dirty="0" err="1"/>
              <a:t>tf</a:t>
            </a:r>
            <a:r>
              <a:rPr lang="es-ES" dirty="0"/>
              <a:t> (</a:t>
            </a:r>
            <a:r>
              <a:rPr lang="es-ES" dirty="0" err="1"/>
              <a:t>bottle</a:t>
            </a:r>
            <a:r>
              <a:rPr lang="es-ES" dirty="0"/>
              <a:t>) = </a:t>
            </a:r>
            <a:r>
              <a:rPr lang="es-ES" dirty="0">
                <a:solidFill>
                  <a:srgbClr val="FF0000"/>
                </a:solidFill>
              </a:rPr>
              <a:t>↑↑</a:t>
            </a:r>
          </a:p>
        </p:txBody>
      </p:sp>
      <p:sp>
        <p:nvSpPr>
          <p:cNvPr id="15" name="CuadroTexto 14">
            <a:extLst>
              <a:ext uri="{FF2B5EF4-FFF2-40B4-BE49-F238E27FC236}">
                <a16:creationId xmlns:a16="http://schemas.microsoft.com/office/drawing/2014/main" id="{0939C88B-B6CE-E245-B730-7CC143CEB71B}"/>
              </a:ext>
            </a:extLst>
          </p:cNvPr>
          <p:cNvSpPr txBox="1"/>
          <p:nvPr/>
        </p:nvSpPr>
        <p:spPr>
          <a:xfrm>
            <a:off x="4499873" y="4311420"/>
            <a:ext cx="3366052" cy="369332"/>
          </a:xfrm>
          <a:prstGeom prst="rect">
            <a:avLst/>
          </a:prstGeom>
          <a:noFill/>
          <a:ln>
            <a:solidFill>
              <a:srgbClr val="FF7F3E"/>
            </a:solidFill>
          </a:ln>
        </p:spPr>
        <p:txBody>
          <a:bodyPr wrap="square" rtlCol="0">
            <a:spAutoFit/>
          </a:bodyPr>
          <a:lstStyle/>
          <a:p>
            <a:pPr algn="ctr"/>
            <a:r>
              <a:rPr lang="es-ES" dirty="0" err="1"/>
              <a:t>tf</a:t>
            </a:r>
            <a:r>
              <a:rPr lang="es-ES" dirty="0"/>
              <a:t> (</a:t>
            </a:r>
            <a:r>
              <a:rPr lang="es-ES" dirty="0" err="1"/>
              <a:t>bottle</a:t>
            </a:r>
            <a:r>
              <a:rPr lang="es-ES" dirty="0"/>
              <a:t>) = </a:t>
            </a:r>
            <a:r>
              <a:rPr lang="es-ES" dirty="0">
                <a:solidFill>
                  <a:srgbClr val="FF0000"/>
                </a:solidFill>
              </a:rPr>
              <a:t>↓↓</a:t>
            </a:r>
          </a:p>
        </p:txBody>
      </p:sp>
      <p:sp>
        <p:nvSpPr>
          <p:cNvPr id="16" name="CuadroTexto 15">
            <a:extLst>
              <a:ext uri="{FF2B5EF4-FFF2-40B4-BE49-F238E27FC236}">
                <a16:creationId xmlns:a16="http://schemas.microsoft.com/office/drawing/2014/main" id="{19F89711-9178-144C-966B-88CC247D4E1A}"/>
              </a:ext>
            </a:extLst>
          </p:cNvPr>
          <p:cNvSpPr txBox="1"/>
          <p:nvPr/>
        </p:nvSpPr>
        <p:spPr>
          <a:xfrm>
            <a:off x="8482152" y="4311420"/>
            <a:ext cx="3366052" cy="369332"/>
          </a:xfrm>
          <a:prstGeom prst="rect">
            <a:avLst/>
          </a:prstGeom>
          <a:noFill/>
          <a:ln>
            <a:solidFill>
              <a:srgbClr val="FF7F3E"/>
            </a:solidFill>
          </a:ln>
        </p:spPr>
        <p:txBody>
          <a:bodyPr wrap="square" rtlCol="0">
            <a:spAutoFit/>
          </a:bodyPr>
          <a:lstStyle/>
          <a:p>
            <a:pPr algn="ctr"/>
            <a:r>
              <a:rPr lang="es-ES" dirty="0" err="1"/>
              <a:t>tf</a:t>
            </a:r>
            <a:r>
              <a:rPr lang="es-ES" dirty="0"/>
              <a:t> (</a:t>
            </a:r>
            <a:r>
              <a:rPr lang="es-ES" dirty="0" err="1"/>
              <a:t>bottle</a:t>
            </a:r>
            <a:r>
              <a:rPr lang="es-ES" dirty="0"/>
              <a:t>) = </a:t>
            </a:r>
            <a:r>
              <a:rPr lang="es-ES" dirty="0">
                <a:solidFill>
                  <a:srgbClr val="FF0000"/>
                </a:solidFill>
              </a:rPr>
              <a:t>↓↓</a:t>
            </a:r>
          </a:p>
        </p:txBody>
      </p:sp>
    </p:spTree>
    <p:extLst>
      <p:ext uri="{BB962C8B-B14F-4D97-AF65-F5344CB8AC3E}">
        <p14:creationId xmlns:p14="http://schemas.microsoft.com/office/powerpoint/2010/main" val="191192184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51AAA3-7B9C-254D-8A67-4C7987FE804F}"/>
              </a:ext>
            </a:extLst>
          </p:cNvPr>
          <p:cNvSpPr>
            <a:spLocks noGrp="1"/>
          </p:cNvSpPr>
          <p:nvPr>
            <p:ph type="title"/>
          </p:nvPr>
        </p:nvSpPr>
        <p:spPr/>
        <p:txBody>
          <a:bodyPr/>
          <a:lstStyle/>
          <a:p>
            <a:r>
              <a:rPr lang="en-US"/>
              <a:t>Example</a:t>
            </a:r>
          </a:p>
        </p:txBody>
      </p:sp>
      <p:sp>
        <p:nvSpPr>
          <p:cNvPr id="4" name="Marcador de número de diapositiva 3">
            <a:extLst>
              <a:ext uri="{FF2B5EF4-FFF2-40B4-BE49-F238E27FC236}">
                <a16:creationId xmlns:a16="http://schemas.microsoft.com/office/drawing/2014/main" id="{A4D13022-9FA5-C744-B4EB-22DFD06AFF30}"/>
              </a:ext>
            </a:extLst>
          </p:cNvPr>
          <p:cNvSpPr>
            <a:spLocks noGrp="1"/>
          </p:cNvSpPr>
          <p:nvPr>
            <p:ph type="sldNum" sz="quarter" idx="12"/>
          </p:nvPr>
        </p:nvSpPr>
        <p:spPr/>
        <p:txBody>
          <a:bodyPr/>
          <a:lstStyle/>
          <a:p>
            <a:fld id="{B2A3306B-DF89-7241-AA4A-C5D414DE877E}" type="slidenum">
              <a:rPr lang="en-US" noProof="0" smtClean="0"/>
              <a:pPr/>
              <a:t>46</a:t>
            </a:fld>
            <a:endParaRPr lang="en-US" noProof="0"/>
          </a:p>
        </p:txBody>
      </p:sp>
      <p:sp>
        <p:nvSpPr>
          <p:cNvPr id="5" name="CuadroTexto 4">
            <a:extLst>
              <a:ext uri="{FF2B5EF4-FFF2-40B4-BE49-F238E27FC236}">
                <a16:creationId xmlns:a16="http://schemas.microsoft.com/office/drawing/2014/main" id="{95ABBB9E-3581-F445-A473-E7BDA9AD8954}"/>
              </a:ext>
            </a:extLst>
          </p:cNvPr>
          <p:cNvSpPr txBox="1"/>
          <p:nvPr/>
        </p:nvSpPr>
        <p:spPr>
          <a:xfrm>
            <a:off x="517594" y="1720104"/>
            <a:ext cx="3366052" cy="2031325"/>
          </a:xfrm>
          <a:prstGeom prst="rect">
            <a:avLst/>
          </a:prstGeom>
          <a:noFill/>
          <a:ln>
            <a:solidFill>
              <a:schemeClr val="tx1"/>
            </a:solidFill>
          </a:ln>
        </p:spPr>
        <p:txBody>
          <a:bodyPr wrap="square" rtlCol="0">
            <a:spAutoFit/>
          </a:bodyPr>
          <a:lstStyle/>
          <a:p>
            <a:pPr algn="just"/>
            <a:r>
              <a:rPr lang="en-US">
                <a:latin typeface="Helvetica" pitchFamily="2" charset="0"/>
              </a:rPr>
              <a:t>The water bottle is very common in most houses. If we do a study on how many bottles of water there are in each house, we can discover that the average is three bottles of water in each house.</a:t>
            </a:r>
          </a:p>
        </p:txBody>
      </p:sp>
      <p:sp>
        <p:nvSpPr>
          <p:cNvPr id="6" name="CuadroTexto 5">
            <a:extLst>
              <a:ext uri="{FF2B5EF4-FFF2-40B4-BE49-F238E27FC236}">
                <a16:creationId xmlns:a16="http://schemas.microsoft.com/office/drawing/2014/main" id="{681A39A5-3C61-024F-B5EA-3B8082B64F61}"/>
              </a:ext>
            </a:extLst>
          </p:cNvPr>
          <p:cNvSpPr txBox="1"/>
          <p:nvPr/>
        </p:nvSpPr>
        <p:spPr>
          <a:xfrm>
            <a:off x="4499873" y="1720104"/>
            <a:ext cx="3366052" cy="2308324"/>
          </a:xfrm>
          <a:prstGeom prst="rect">
            <a:avLst/>
          </a:prstGeom>
          <a:noFill/>
          <a:ln>
            <a:solidFill>
              <a:schemeClr val="tx1"/>
            </a:solidFill>
          </a:ln>
        </p:spPr>
        <p:txBody>
          <a:bodyPr wrap="square" rtlCol="0">
            <a:spAutoFit/>
          </a:bodyPr>
          <a:lstStyle/>
          <a:p>
            <a:pPr algn="just"/>
            <a:r>
              <a:rPr lang="en-US">
                <a:latin typeface="Helvetica" pitchFamily="2" charset="0"/>
              </a:rPr>
              <a:t>Water is, together with air, one of the most important elements we can find in the world. There is no house that has water fountains, as well as water inlets and outlets. In Spanish houses there is always hot water. </a:t>
            </a:r>
          </a:p>
        </p:txBody>
      </p:sp>
      <p:sp>
        <p:nvSpPr>
          <p:cNvPr id="7" name="CuadroTexto 6">
            <a:extLst>
              <a:ext uri="{FF2B5EF4-FFF2-40B4-BE49-F238E27FC236}">
                <a16:creationId xmlns:a16="http://schemas.microsoft.com/office/drawing/2014/main" id="{713727B2-0F13-F14B-8D60-CA22DA159004}"/>
              </a:ext>
            </a:extLst>
          </p:cNvPr>
          <p:cNvSpPr txBox="1"/>
          <p:nvPr/>
        </p:nvSpPr>
        <p:spPr>
          <a:xfrm>
            <a:off x="8482152" y="1720104"/>
            <a:ext cx="3366052" cy="2308324"/>
          </a:xfrm>
          <a:prstGeom prst="rect">
            <a:avLst/>
          </a:prstGeom>
          <a:noFill/>
          <a:ln>
            <a:solidFill>
              <a:schemeClr val="tx1"/>
            </a:solidFill>
          </a:ln>
        </p:spPr>
        <p:txBody>
          <a:bodyPr wrap="square" rtlCol="0">
            <a:spAutoFit/>
          </a:bodyPr>
          <a:lstStyle/>
          <a:p>
            <a:pPr algn="just"/>
            <a:r>
              <a:rPr lang="en-US">
                <a:latin typeface="Helvetica" pitchFamily="2" charset="0"/>
              </a:rPr>
              <a:t>The main drink in Spain is water. In all the houses it is possible to drink water at any time of the day. In many houses, water is as important as the air they breathe. It is somewhat similar in the rest of the world.</a:t>
            </a:r>
          </a:p>
        </p:txBody>
      </p:sp>
      <p:sp>
        <p:nvSpPr>
          <p:cNvPr id="8" name="CuadroTexto 7">
            <a:extLst>
              <a:ext uri="{FF2B5EF4-FFF2-40B4-BE49-F238E27FC236}">
                <a16:creationId xmlns:a16="http://schemas.microsoft.com/office/drawing/2014/main" id="{73C01E99-C95D-5F45-AAD3-E594CABC9C10}"/>
              </a:ext>
            </a:extLst>
          </p:cNvPr>
          <p:cNvSpPr txBox="1"/>
          <p:nvPr/>
        </p:nvSpPr>
        <p:spPr>
          <a:xfrm>
            <a:off x="517594" y="1350772"/>
            <a:ext cx="3366052" cy="369332"/>
          </a:xfrm>
          <a:prstGeom prst="rect">
            <a:avLst/>
          </a:prstGeom>
          <a:solidFill>
            <a:srgbClr val="017BC1"/>
          </a:solidFill>
          <a:ln>
            <a:solidFill>
              <a:schemeClr val="tx1"/>
            </a:solidFill>
          </a:ln>
        </p:spPr>
        <p:txBody>
          <a:bodyPr wrap="square" rtlCol="0">
            <a:spAutoFit/>
          </a:bodyPr>
          <a:lstStyle/>
          <a:p>
            <a:pPr algn="just"/>
            <a:r>
              <a:rPr lang="en-US" b="1">
                <a:solidFill>
                  <a:schemeClr val="bg1"/>
                </a:solidFill>
                <a:latin typeface="Helvetica" pitchFamily="2" charset="0"/>
              </a:rPr>
              <a:t>Document 1</a:t>
            </a:r>
          </a:p>
        </p:txBody>
      </p:sp>
      <p:sp>
        <p:nvSpPr>
          <p:cNvPr id="9" name="CuadroTexto 8">
            <a:extLst>
              <a:ext uri="{FF2B5EF4-FFF2-40B4-BE49-F238E27FC236}">
                <a16:creationId xmlns:a16="http://schemas.microsoft.com/office/drawing/2014/main" id="{920A1392-20BF-3643-A157-5D9CF9D0E967}"/>
              </a:ext>
            </a:extLst>
          </p:cNvPr>
          <p:cNvSpPr txBox="1"/>
          <p:nvPr/>
        </p:nvSpPr>
        <p:spPr>
          <a:xfrm>
            <a:off x="4499873" y="1350772"/>
            <a:ext cx="3366052" cy="369332"/>
          </a:xfrm>
          <a:prstGeom prst="rect">
            <a:avLst/>
          </a:prstGeom>
          <a:solidFill>
            <a:srgbClr val="017BC1"/>
          </a:solidFill>
          <a:ln>
            <a:solidFill>
              <a:schemeClr val="tx1"/>
            </a:solidFill>
          </a:ln>
        </p:spPr>
        <p:txBody>
          <a:bodyPr wrap="square" rtlCol="0">
            <a:spAutoFit/>
          </a:bodyPr>
          <a:lstStyle/>
          <a:p>
            <a:pPr algn="just"/>
            <a:r>
              <a:rPr lang="en-US" b="1">
                <a:solidFill>
                  <a:schemeClr val="bg1"/>
                </a:solidFill>
                <a:latin typeface="Helvetica" pitchFamily="2" charset="0"/>
              </a:rPr>
              <a:t>Document 2</a:t>
            </a:r>
          </a:p>
        </p:txBody>
      </p:sp>
      <p:sp>
        <p:nvSpPr>
          <p:cNvPr id="10" name="CuadroTexto 9">
            <a:extLst>
              <a:ext uri="{FF2B5EF4-FFF2-40B4-BE49-F238E27FC236}">
                <a16:creationId xmlns:a16="http://schemas.microsoft.com/office/drawing/2014/main" id="{7D985D6C-E38C-2343-929F-272B42C173A3}"/>
              </a:ext>
            </a:extLst>
          </p:cNvPr>
          <p:cNvSpPr txBox="1"/>
          <p:nvPr/>
        </p:nvSpPr>
        <p:spPr>
          <a:xfrm>
            <a:off x="8482152" y="1350772"/>
            <a:ext cx="3366052" cy="369332"/>
          </a:xfrm>
          <a:prstGeom prst="rect">
            <a:avLst/>
          </a:prstGeom>
          <a:solidFill>
            <a:srgbClr val="017BC1"/>
          </a:solidFill>
          <a:ln>
            <a:solidFill>
              <a:schemeClr val="tx1"/>
            </a:solidFill>
          </a:ln>
        </p:spPr>
        <p:txBody>
          <a:bodyPr wrap="square" rtlCol="0">
            <a:spAutoFit/>
          </a:bodyPr>
          <a:lstStyle/>
          <a:p>
            <a:pPr algn="just"/>
            <a:r>
              <a:rPr lang="en-US" b="1">
                <a:solidFill>
                  <a:schemeClr val="bg1"/>
                </a:solidFill>
                <a:latin typeface="Helvetica" pitchFamily="2" charset="0"/>
              </a:rPr>
              <a:t>Document 3</a:t>
            </a:r>
          </a:p>
        </p:txBody>
      </p:sp>
      <p:sp>
        <p:nvSpPr>
          <p:cNvPr id="11" name="CuadroTexto 10">
            <a:extLst>
              <a:ext uri="{FF2B5EF4-FFF2-40B4-BE49-F238E27FC236}">
                <a16:creationId xmlns:a16="http://schemas.microsoft.com/office/drawing/2014/main" id="{E8CDCF76-42E3-EF47-8F69-89E80D2F1E6F}"/>
              </a:ext>
            </a:extLst>
          </p:cNvPr>
          <p:cNvSpPr txBox="1"/>
          <p:nvPr/>
        </p:nvSpPr>
        <p:spPr>
          <a:xfrm>
            <a:off x="517594" y="4311420"/>
            <a:ext cx="3366052" cy="369332"/>
          </a:xfrm>
          <a:prstGeom prst="rect">
            <a:avLst/>
          </a:prstGeom>
          <a:noFill/>
          <a:ln>
            <a:solidFill>
              <a:srgbClr val="FF7F3E"/>
            </a:solidFill>
          </a:ln>
        </p:spPr>
        <p:txBody>
          <a:bodyPr wrap="square" rtlCol="0">
            <a:spAutoFit/>
          </a:bodyPr>
          <a:lstStyle/>
          <a:p>
            <a:pPr algn="ctr"/>
            <a:r>
              <a:rPr lang="es-ES" dirty="0" err="1"/>
              <a:t>tf</a:t>
            </a:r>
            <a:r>
              <a:rPr lang="es-ES" dirty="0"/>
              <a:t> (</a:t>
            </a:r>
            <a:r>
              <a:rPr lang="es-ES" dirty="0" err="1"/>
              <a:t>bottle</a:t>
            </a:r>
            <a:r>
              <a:rPr lang="es-ES" dirty="0"/>
              <a:t>) = </a:t>
            </a:r>
            <a:r>
              <a:rPr lang="es-ES" dirty="0">
                <a:solidFill>
                  <a:srgbClr val="FF0000"/>
                </a:solidFill>
              </a:rPr>
              <a:t>↑↑</a:t>
            </a:r>
          </a:p>
        </p:txBody>
      </p:sp>
      <p:sp>
        <p:nvSpPr>
          <p:cNvPr id="14" name="CuadroTexto 13">
            <a:extLst>
              <a:ext uri="{FF2B5EF4-FFF2-40B4-BE49-F238E27FC236}">
                <a16:creationId xmlns:a16="http://schemas.microsoft.com/office/drawing/2014/main" id="{DDA8B645-ECAD-8B4E-9FD3-920520E65063}"/>
              </a:ext>
            </a:extLst>
          </p:cNvPr>
          <p:cNvSpPr txBox="1"/>
          <p:nvPr/>
        </p:nvSpPr>
        <p:spPr>
          <a:xfrm>
            <a:off x="517594" y="5008614"/>
            <a:ext cx="11330610" cy="369332"/>
          </a:xfrm>
          <a:prstGeom prst="rect">
            <a:avLst/>
          </a:prstGeom>
          <a:noFill/>
          <a:ln>
            <a:solidFill>
              <a:schemeClr val="accent2">
                <a:lumMod val="50000"/>
              </a:schemeClr>
            </a:solidFill>
          </a:ln>
        </p:spPr>
        <p:txBody>
          <a:bodyPr wrap="square" rtlCol="0">
            <a:spAutoFit/>
          </a:bodyPr>
          <a:lstStyle/>
          <a:p>
            <a:pPr algn="ctr"/>
            <a:r>
              <a:rPr lang="es-ES" dirty="0" err="1"/>
              <a:t>df</a:t>
            </a:r>
            <a:r>
              <a:rPr lang="es-ES" dirty="0"/>
              <a:t> (</a:t>
            </a:r>
            <a:r>
              <a:rPr lang="es-ES" dirty="0" err="1"/>
              <a:t>bottle</a:t>
            </a:r>
            <a:r>
              <a:rPr lang="es-ES" dirty="0"/>
              <a:t>) = ↓↓    </a:t>
            </a:r>
            <a:r>
              <a:rPr lang="es-ES" dirty="0">
                <a:sym typeface="Wingdings" pitchFamily="2" charset="2"/>
              </a:rPr>
              <a:t>   </a:t>
            </a:r>
            <a:r>
              <a:rPr lang="es-ES" dirty="0" err="1">
                <a:sym typeface="Wingdings" pitchFamily="2" charset="2"/>
              </a:rPr>
              <a:t>i</a:t>
            </a:r>
            <a:r>
              <a:rPr lang="es-ES" dirty="0" err="1"/>
              <a:t>df</a:t>
            </a:r>
            <a:r>
              <a:rPr lang="es-ES" dirty="0"/>
              <a:t> (</a:t>
            </a:r>
            <a:r>
              <a:rPr lang="es-ES" dirty="0" err="1"/>
              <a:t>bottle</a:t>
            </a:r>
            <a:r>
              <a:rPr lang="es-ES" dirty="0"/>
              <a:t>) =  </a:t>
            </a:r>
            <a:r>
              <a:rPr lang="es-ES" dirty="0">
                <a:solidFill>
                  <a:srgbClr val="FF0000"/>
                </a:solidFill>
              </a:rPr>
              <a:t>↑↑</a:t>
            </a:r>
            <a:r>
              <a:rPr lang="es-ES" dirty="0">
                <a:sym typeface="Wingdings" pitchFamily="2" charset="2"/>
              </a:rPr>
              <a:t> </a:t>
            </a:r>
            <a:endParaRPr lang="es-ES" dirty="0"/>
          </a:p>
        </p:txBody>
      </p:sp>
      <p:sp>
        <p:nvSpPr>
          <p:cNvPr id="15" name="CuadroTexto 14">
            <a:extLst>
              <a:ext uri="{FF2B5EF4-FFF2-40B4-BE49-F238E27FC236}">
                <a16:creationId xmlns:a16="http://schemas.microsoft.com/office/drawing/2014/main" id="{0939C88B-B6CE-E245-B730-7CC143CEB71B}"/>
              </a:ext>
            </a:extLst>
          </p:cNvPr>
          <p:cNvSpPr txBox="1"/>
          <p:nvPr/>
        </p:nvSpPr>
        <p:spPr>
          <a:xfrm>
            <a:off x="4499873" y="4311420"/>
            <a:ext cx="3366052" cy="369332"/>
          </a:xfrm>
          <a:prstGeom prst="rect">
            <a:avLst/>
          </a:prstGeom>
          <a:noFill/>
          <a:ln>
            <a:solidFill>
              <a:srgbClr val="FF7F3E"/>
            </a:solidFill>
          </a:ln>
        </p:spPr>
        <p:txBody>
          <a:bodyPr wrap="square" rtlCol="0">
            <a:spAutoFit/>
          </a:bodyPr>
          <a:lstStyle/>
          <a:p>
            <a:pPr algn="ctr"/>
            <a:r>
              <a:rPr lang="es-ES" dirty="0" err="1"/>
              <a:t>tf</a:t>
            </a:r>
            <a:r>
              <a:rPr lang="es-ES" dirty="0"/>
              <a:t> (</a:t>
            </a:r>
            <a:r>
              <a:rPr lang="es-ES" dirty="0" err="1"/>
              <a:t>bottle</a:t>
            </a:r>
            <a:r>
              <a:rPr lang="es-ES" dirty="0"/>
              <a:t>) = </a:t>
            </a:r>
            <a:r>
              <a:rPr lang="es-ES" dirty="0">
                <a:solidFill>
                  <a:srgbClr val="FF0000"/>
                </a:solidFill>
              </a:rPr>
              <a:t>↓↓</a:t>
            </a:r>
          </a:p>
        </p:txBody>
      </p:sp>
      <p:sp>
        <p:nvSpPr>
          <p:cNvPr id="16" name="CuadroTexto 15">
            <a:extLst>
              <a:ext uri="{FF2B5EF4-FFF2-40B4-BE49-F238E27FC236}">
                <a16:creationId xmlns:a16="http://schemas.microsoft.com/office/drawing/2014/main" id="{19F89711-9178-144C-966B-88CC247D4E1A}"/>
              </a:ext>
            </a:extLst>
          </p:cNvPr>
          <p:cNvSpPr txBox="1"/>
          <p:nvPr/>
        </p:nvSpPr>
        <p:spPr>
          <a:xfrm>
            <a:off x="8482152" y="4311420"/>
            <a:ext cx="3366052" cy="369332"/>
          </a:xfrm>
          <a:prstGeom prst="rect">
            <a:avLst/>
          </a:prstGeom>
          <a:noFill/>
          <a:ln>
            <a:solidFill>
              <a:srgbClr val="FF7F3E"/>
            </a:solidFill>
          </a:ln>
        </p:spPr>
        <p:txBody>
          <a:bodyPr wrap="square" rtlCol="0">
            <a:spAutoFit/>
          </a:bodyPr>
          <a:lstStyle/>
          <a:p>
            <a:pPr algn="ctr"/>
            <a:r>
              <a:rPr lang="es-ES" dirty="0" err="1"/>
              <a:t>tf</a:t>
            </a:r>
            <a:r>
              <a:rPr lang="es-ES" dirty="0"/>
              <a:t> (</a:t>
            </a:r>
            <a:r>
              <a:rPr lang="es-ES" dirty="0" err="1"/>
              <a:t>bottle</a:t>
            </a:r>
            <a:r>
              <a:rPr lang="es-ES" dirty="0"/>
              <a:t>) = </a:t>
            </a:r>
            <a:r>
              <a:rPr lang="es-ES" dirty="0">
                <a:solidFill>
                  <a:srgbClr val="FF0000"/>
                </a:solidFill>
              </a:rPr>
              <a:t>↓↓</a:t>
            </a:r>
          </a:p>
        </p:txBody>
      </p:sp>
    </p:spTree>
    <p:extLst>
      <p:ext uri="{BB962C8B-B14F-4D97-AF65-F5344CB8AC3E}">
        <p14:creationId xmlns:p14="http://schemas.microsoft.com/office/powerpoint/2010/main" val="35487377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51AAA3-7B9C-254D-8A67-4C7987FE804F}"/>
              </a:ext>
            </a:extLst>
          </p:cNvPr>
          <p:cNvSpPr>
            <a:spLocks noGrp="1"/>
          </p:cNvSpPr>
          <p:nvPr>
            <p:ph type="title"/>
          </p:nvPr>
        </p:nvSpPr>
        <p:spPr/>
        <p:txBody>
          <a:bodyPr/>
          <a:lstStyle/>
          <a:p>
            <a:r>
              <a:rPr lang="en-US"/>
              <a:t>Example</a:t>
            </a:r>
          </a:p>
        </p:txBody>
      </p:sp>
      <p:sp>
        <p:nvSpPr>
          <p:cNvPr id="4" name="Marcador de número de diapositiva 3">
            <a:extLst>
              <a:ext uri="{FF2B5EF4-FFF2-40B4-BE49-F238E27FC236}">
                <a16:creationId xmlns:a16="http://schemas.microsoft.com/office/drawing/2014/main" id="{A4D13022-9FA5-C744-B4EB-22DFD06AFF30}"/>
              </a:ext>
            </a:extLst>
          </p:cNvPr>
          <p:cNvSpPr>
            <a:spLocks noGrp="1"/>
          </p:cNvSpPr>
          <p:nvPr>
            <p:ph type="sldNum" sz="quarter" idx="12"/>
          </p:nvPr>
        </p:nvSpPr>
        <p:spPr/>
        <p:txBody>
          <a:bodyPr/>
          <a:lstStyle/>
          <a:p>
            <a:fld id="{B2A3306B-DF89-7241-AA4A-C5D414DE877E}" type="slidenum">
              <a:rPr lang="en-US" noProof="0" smtClean="0"/>
              <a:pPr/>
              <a:t>47</a:t>
            </a:fld>
            <a:endParaRPr lang="en-US" noProof="0"/>
          </a:p>
        </p:txBody>
      </p:sp>
      <p:sp>
        <p:nvSpPr>
          <p:cNvPr id="5" name="CuadroTexto 4">
            <a:extLst>
              <a:ext uri="{FF2B5EF4-FFF2-40B4-BE49-F238E27FC236}">
                <a16:creationId xmlns:a16="http://schemas.microsoft.com/office/drawing/2014/main" id="{95ABBB9E-3581-F445-A473-E7BDA9AD8954}"/>
              </a:ext>
            </a:extLst>
          </p:cNvPr>
          <p:cNvSpPr txBox="1"/>
          <p:nvPr/>
        </p:nvSpPr>
        <p:spPr>
          <a:xfrm>
            <a:off x="517594" y="1720104"/>
            <a:ext cx="3366052" cy="2031325"/>
          </a:xfrm>
          <a:prstGeom prst="rect">
            <a:avLst/>
          </a:prstGeom>
          <a:noFill/>
          <a:ln>
            <a:solidFill>
              <a:schemeClr val="tx1"/>
            </a:solidFill>
          </a:ln>
        </p:spPr>
        <p:txBody>
          <a:bodyPr wrap="square" rtlCol="0">
            <a:spAutoFit/>
          </a:bodyPr>
          <a:lstStyle/>
          <a:p>
            <a:pPr algn="just"/>
            <a:r>
              <a:rPr lang="en-US">
                <a:latin typeface="Helvetica" pitchFamily="2" charset="0"/>
              </a:rPr>
              <a:t>The water bottle is very common in most houses. If we do a study on how many bottles of water there are in each house, we can discover that the average is three bottles of water in each house.</a:t>
            </a:r>
          </a:p>
        </p:txBody>
      </p:sp>
      <p:sp>
        <p:nvSpPr>
          <p:cNvPr id="6" name="CuadroTexto 5">
            <a:extLst>
              <a:ext uri="{FF2B5EF4-FFF2-40B4-BE49-F238E27FC236}">
                <a16:creationId xmlns:a16="http://schemas.microsoft.com/office/drawing/2014/main" id="{681A39A5-3C61-024F-B5EA-3B8082B64F61}"/>
              </a:ext>
            </a:extLst>
          </p:cNvPr>
          <p:cNvSpPr txBox="1"/>
          <p:nvPr/>
        </p:nvSpPr>
        <p:spPr>
          <a:xfrm>
            <a:off x="4499873" y="1720104"/>
            <a:ext cx="3366052" cy="2308324"/>
          </a:xfrm>
          <a:prstGeom prst="rect">
            <a:avLst/>
          </a:prstGeom>
          <a:noFill/>
          <a:ln>
            <a:solidFill>
              <a:schemeClr val="tx1"/>
            </a:solidFill>
          </a:ln>
        </p:spPr>
        <p:txBody>
          <a:bodyPr wrap="square" rtlCol="0">
            <a:spAutoFit/>
          </a:bodyPr>
          <a:lstStyle/>
          <a:p>
            <a:pPr algn="just"/>
            <a:r>
              <a:rPr lang="en-US">
                <a:latin typeface="Helvetica" pitchFamily="2" charset="0"/>
              </a:rPr>
              <a:t>Water is, together with air, one of the most important elements we can find in the world. There is no house that has water fountains, as well as water inlets and outlets. In Spanish houses there is always hot water. </a:t>
            </a:r>
          </a:p>
        </p:txBody>
      </p:sp>
      <p:sp>
        <p:nvSpPr>
          <p:cNvPr id="7" name="CuadroTexto 6">
            <a:extLst>
              <a:ext uri="{FF2B5EF4-FFF2-40B4-BE49-F238E27FC236}">
                <a16:creationId xmlns:a16="http://schemas.microsoft.com/office/drawing/2014/main" id="{713727B2-0F13-F14B-8D60-CA22DA159004}"/>
              </a:ext>
            </a:extLst>
          </p:cNvPr>
          <p:cNvSpPr txBox="1"/>
          <p:nvPr/>
        </p:nvSpPr>
        <p:spPr>
          <a:xfrm>
            <a:off x="8482152" y="1720104"/>
            <a:ext cx="3366052" cy="2308324"/>
          </a:xfrm>
          <a:prstGeom prst="rect">
            <a:avLst/>
          </a:prstGeom>
          <a:noFill/>
          <a:ln>
            <a:solidFill>
              <a:schemeClr val="tx1"/>
            </a:solidFill>
          </a:ln>
        </p:spPr>
        <p:txBody>
          <a:bodyPr wrap="square" rtlCol="0">
            <a:spAutoFit/>
          </a:bodyPr>
          <a:lstStyle/>
          <a:p>
            <a:pPr algn="just"/>
            <a:r>
              <a:rPr lang="en-US">
                <a:latin typeface="Helvetica" pitchFamily="2" charset="0"/>
              </a:rPr>
              <a:t>The main drink in Spain is water. In all the houses it is possible to drink water at any time of the day. In many houses, water is as important as the air they breathe. It is somewhat similar in the rest of the world.</a:t>
            </a:r>
          </a:p>
        </p:txBody>
      </p:sp>
      <p:sp>
        <p:nvSpPr>
          <p:cNvPr id="8" name="CuadroTexto 7">
            <a:extLst>
              <a:ext uri="{FF2B5EF4-FFF2-40B4-BE49-F238E27FC236}">
                <a16:creationId xmlns:a16="http://schemas.microsoft.com/office/drawing/2014/main" id="{73C01E99-C95D-5F45-AAD3-E594CABC9C10}"/>
              </a:ext>
            </a:extLst>
          </p:cNvPr>
          <p:cNvSpPr txBox="1"/>
          <p:nvPr/>
        </p:nvSpPr>
        <p:spPr>
          <a:xfrm>
            <a:off x="517594" y="1350772"/>
            <a:ext cx="3366052" cy="369332"/>
          </a:xfrm>
          <a:prstGeom prst="rect">
            <a:avLst/>
          </a:prstGeom>
          <a:solidFill>
            <a:srgbClr val="017BC1"/>
          </a:solidFill>
          <a:ln>
            <a:solidFill>
              <a:schemeClr val="tx1"/>
            </a:solidFill>
          </a:ln>
        </p:spPr>
        <p:txBody>
          <a:bodyPr wrap="square" rtlCol="0">
            <a:spAutoFit/>
          </a:bodyPr>
          <a:lstStyle/>
          <a:p>
            <a:pPr algn="just"/>
            <a:r>
              <a:rPr lang="en-US" b="1">
                <a:solidFill>
                  <a:schemeClr val="bg1"/>
                </a:solidFill>
                <a:latin typeface="Helvetica" pitchFamily="2" charset="0"/>
              </a:rPr>
              <a:t>Document 1</a:t>
            </a:r>
          </a:p>
        </p:txBody>
      </p:sp>
      <p:sp>
        <p:nvSpPr>
          <p:cNvPr id="9" name="CuadroTexto 8">
            <a:extLst>
              <a:ext uri="{FF2B5EF4-FFF2-40B4-BE49-F238E27FC236}">
                <a16:creationId xmlns:a16="http://schemas.microsoft.com/office/drawing/2014/main" id="{920A1392-20BF-3643-A157-5D9CF9D0E967}"/>
              </a:ext>
            </a:extLst>
          </p:cNvPr>
          <p:cNvSpPr txBox="1"/>
          <p:nvPr/>
        </p:nvSpPr>
        <p:spPr>
          <a:xfrm>
            <a:off x="4499873" y="1350772"/>
            <a:ext cx="3366052" cy="369332"/>
          </a:xfrm>
          <a:prstGeom prst="rect">
            <a:avLst/>
          </a:prstGeom>
          <a:solidFill>
            <a:srgbClr val="017BC1"/>
          </a:solidFill>
          <a:ln>
            <a:solidFill>
              <a:schemeClr val="tx1"/>
            </a:solidFill>
          </a:ln>
        </p:spPr>
        <p:txBody>
          <a:bodyPr wrap="square" rtlCol="0">
            <a:spAutoFit/>
          </a:bodyPr>
          <a:lstStyle/>
          <a:p>
            <a:pPr algn="just"/>
            <a:r>
              <a:rPr lang="en-US" b="1">
                <a:solidFill>
                  <a:schemeClr val="bg1"/>
                </a:solidFill>
                <a:latin typeface="Helvetica" pitchFamily="2" charset="0"/>
              </a:rPr>
              <a:t>Document 2</a:t>
            </a:r>
          </a:p>
        </p:txBody>
      </p:sp>
      <p:sp>
        <p:nvSpPr>
          <p:cNvPr id="10" name="CuadroTexto 9">
            <a:extLst>
              <a:ext uri="{FF2B5EF4-FFF2-40B4-BE49-F238E27FC236}">
                <a16:creationId xmlns:a16="http://schemas.microsoft.com/office/drawing/2014/main" id="{7D985D6C-E38C-2343-929F-272B42C173A3}"/>
              </a:ext>
            </a:extLst>
          </p:cNvPr>
          <p:cNvSpPr txBox="1"/>
          <p:nvPr/>
        </p:nvSpPr>
        <p:spPr>
          <a:xfrm>
            <a:off x="8482152" y="1350772"/>
            <a:ext cx="3366052" cy="369332"/>
          </a:xfrm>
          <a:prstGeom prst="rect">
            <a:avLst/>
          </a:prstGeom>
          <a:solidFill>
            <a:srgbClr val="017BC1"/>
          </a:solidFill>
          <a:ln>
            <a:solidFill>
              <a:schemeClr val="tx1"/>
            </a:solidFill>
          </a:ln>
        </p:spPr>
        <p:txBody>
          <a:bodyPr wrap="square" rtlCol="0">
            <a:spAutoFit/>
          </a:bodyPr>
          <a:lstStyle/>
          <a:p>
            <a:pPr algn="just"/>
            <a:r>
              <a:rPr lang="en-US" b="1">
                <a:solidFill>
                  <a:schemeClr val="bg1"/>
                </a:solidFill>
                <a:latin typeface="Helvetica" pitchFamily="2" charset="0"/>
              </a:rPr>
              <a:t>Document 3</a:t>
            </a:r>
          </a:p>
        </p:txBody>
      </p:sp>
      <p:sp>
        <p:nvSpPr>
          <p:cNvPr id="11" name="CuadroTexto 10">
            <a:extLst>
              <a:ext uri="{FF2B5EF4-FFF2-40B4-BE49-F238E27FC236}">
                <a16:creationId xmlns:a16="http://schemas.microsoft.com/office/drawing/2014/main" id="{E8CDCF76-42E3-EF47-8F69-89E80D2F1E6F}"/>
              </a:ext>
            </a:extLst>
          </p:cNvPr>
          <p:cNvSpPr txBox="1"/>
          <p:nvPr/>
        </p:nvSpPr>
        <p:spPr>
          <a:xfrm>
            <a:off x="517594" y="4311420"/>
            <a:ext cx="3366052" cy="369332"/>
          </a:xfrm>
          <a:prstGeom prst="rect">
            <a:avLst/>
          </a:prstGeom>
          <a:noFill/>
          <a:ln>
            <a:solidFill>
              <a:srgbClr val="FF7F3E"/>
            </a:solidFill>
          </a:ln>
        </p:spPr>
        <p:txBody>
          <a:bodyPr wrap="square" rtlCol="0">
            <a:spAutoFit/>
          </a:bodyPr>
          <a:lstStyle/>
          <a:p>
            <a:pPr algn="ctr"/>
            <a:r>
              <a:rPr lang="es-ES" dirty="0" err="1"/>
              <a:t>tf</a:t>
            </a:r>
            <a:r>
              <a:rPr lang="es-ES" dirty="0"/>
              <a:t> (</a:t>
            </a:r>
            <a:r>
              <a:rPr lang="es-ES" dirty="0" err="1"/>
              <a:t>bottle</a:t>
            </a:r>
            <a:r>
              <a:rPr lang="es-ES" dirty="0"/>
              <a:t>) = </a:t>
            </a:r>
            <a:r>
              <a:rPr lang="es-ES" dirty="0">
                <a:solidFill>
                  <a:srgbClr val="FF0000"/>
                </a:solidFill>
              </a:rPr>
              <a:t>↑↑</a:t>
            </a:r>
          </a:p>
        </p:txBody>
      </p:sp>
      <p:sp>
        <p:nvSpPr>
          <p:cNvPr id="14" name="CuadroTexto 13">
            <a:extLst>
              <a:ext uri="{FF2B5EF4-FFF2-40B4-BE49-F238E27FC236}">
                <a16:creationId xmlns:a16="http://schemas.microsoft.com/office/drawing/2014/main" id="{DDA8B645-ECAD-8B4E-9FD3-920520E65063}"/>
              </a:ext>
            </a:extLst>
          </p:cNvPr>
          <p:cNvSpPr txBox="1"/>
          <p:nvPr/>
        </p:nvSpPr>
        <p:spPr>
          <a:xfrm>
            <a:off x="517594" y="5008614"/>
            <a:ext cx="11330610" cy="369332"/>
          </a:xfrm>
          <a:prstGeom prst="rect">
            <a:avLst/>
          </a:prstGeom>
          <a:noFill/>
          <a:ln>
            <a:solidFill>
              <a:schemeClr val="accent2">
                <a:lumMod val="50000"/>
              </a:schemeClr>
            </a:solidFill>
          </a:ln>
        </p:spPr>
        <p:txBody>
          <a:bodyPr wrap="square" rtlCol="0">
            <a:spAutoFit/>
          </a:bodyPr>
          <a:lstStyle/>
          <a:p>
            <a:pPr algn="ctr"/>
            <a:r>
              <a:rPr lang="es-ES" dirty="0" err="1"/>
              <a:t>df</a:t>
            </a:r>
            <a:r>
              <a:rPr lang="es-ES" dirty="0"/>
              <a:t> (</a:t>
            </a:r>
            <a:r>
              <a:rPr lang="es-ES" dirty="0" err="1"/>
              <a:t>bottle</a:t>
            </a:r>
            <a:r>
              <a:rPr lang="es-ES" dirty="0"/>
              <a:t>) = ↓↓    </a:t>
            </a:r>
            <a:r>
              <a:rPr lang="es-ES" dirty="0">
                <a:sym typeface="Wingdings" pitchFamily="2" charset="2"/>
              </a:rPr>
              <a:t>   </a:t>
            </a:r>
            <a:r>
              <a:rPr lang="es-ES" dirty="0" err="1">
                <a:sym typeface="Wingdings" pitchFamily="2" charset="2"/>
              </a:rPr>
              <a:t>i</a:t>
            </a:r>
            <a:r>
              <a:rPr lang="es-ES" dirty="0" err="1"/>
              <a:t>df</a:t>
            </a:r>
            <a:r>
              <a:rPr lang="es-ES" dirty="0"/>
              <a:t> (</a:t>
            </a:r>
            <a:r>
              <a:rPr lang="es-ES" dirty="0" err="1"/>
              <a:t>bottle</a:t>
            </a:r>
            <a:r>
              <a:rPr lang="es-ES" dirty="0"/>
              <a:t>) =  </a:t>
            </a:r>
            <a:r>
              <a:rPr lang="es-ES" dirty="0">
                <a:solidFill>
                  <a:srgbClr val="FF0000"/>
                </a:solidFill>
              </a:rPr>
              <a:t>↑↑</a:t>
            </a:r>
            <a:r>
              <a:rPr lang="es-ES" dirty="0">
                <a:sym typeface="Wingdings" pitchFamily="2" charset="2"/>
              </a:rPr>
              <a:t> </a:t>
            </a:r>
            <a:endParaRPr lang="es-ES" dirty="0"/>
          </a:p>
        </p:txBody>
      </p:sp>
      <p:sp>
        <p:nvSpPr>
          <p:cNvPr id="15" name="CuadroTexto 14">
            <a:extLst>
              <a:ext uri="{FF2B5EF4-FFF2-40B4-BE49-F238E27FC236}">
                <a16:creationId xmlns:a16="http://schemas.microsoft.com/office/drawing/2014/main" id="{0939C88B-B6CE-E245-B730-7CC143CEB71B}"/>
              </a:ext>
            </a:extLst>
          </p:cNvPr>
          <p:cNvSpPr txBox="1"/>
          <p:nvPr/>
        </p:nvSpPr>
        <p:spPr>
          <a:xfrm>
            <a:off x="4499873" y="4311420"/>
            <a:ext cx="3366052" cy="369332"/>
          </a:xfrm>
          <a:prstGeom prst="rect">
            <a:avLst/>
          </a:prstGeom>
          <a:noFill/>
          <a:ln>
            <a:solidFill>
              <a:srgbClr val="FF7F3E"/>
            </a:solidFill>
          </a:ln>
        </p:spPr>
        <p:txBody>
          <a:bodyPr wrap="square" rtlCol="0">
            <a:spAutoFit/>
          </a:bodyPr>
          <a:lstStyle/>
          <a:p>
            <a:pPr algn="ctr"/>
            <a:r>
              <a:rPr lang="es-ES" dirty="0" err="1"/>
              <a:t>tf</a:t>
            </a:r>
            <a:r>
              <a:rPr lang="es-ES" dirty="0"/>
              <a:t> (</a:t>
            </a:r>
            <a:r>
              <a:rPr lang="es-ES" dirty="0" err="1"/>
              <a:t>bottle</a:t>
            </a:r>
            <a:r>
              <a:rPr lang="es-ES" dirty="0"/>
              <a:t>) = </a:t>
            </a:r>
            <a:r>
              <a:rPr lang="es-ES" dirty="0">
                <a:solidFill>
                  <a:srgbClr val="FF0000"/>
                </a:solidFill>
              </a:rPr>
              <a:t>↓↓</a:t>
            </a:r>
          </a:p>
        </p:txBody>
      </p:sp>
      <p:sp>
        <p:nvSpPr>
          <p:cNvPr id="16" name="CuadroTexto 15">
            <a:extLst>
              <a:ext uri="{FF2B5EF4-FFF2-40B4-BE49-F238E27FC236}">
                <a16:creationId xmlns:a16="http://schemas.microsoft.com/office/drawing/2014/main" id="{19F89711-9178-144C-966B-88CC247D4E1A}"/>
              </a:ext>
            </a:extLst>
          </p:cNvPr>
          <p:cNvSpPr txBox="1"/>
          <p:nvPr/>
        </p:nvSpPr>
        <p:spPr>
          <a:xfrm>
            <a:off x="8482152" y="4311420"/>
            <a:ext cx="3366052" cy="369332"/>
          </a:xfrm>
          <a:prstGeom prst="rect">
            <a:avLst/>
          </a:prstGeom>
          <a:noFill/>
          <a:ln>
            <a:solidFill>
              <a:srgbClr val="FF7F3E"/>
            </a:solidFill>
          </a:ln>
        </p:spPr>
        <p:txBody>
          <a:bodyPr wrap="square" rtlCol="0">
            <a:spAutoFit/>
          </a:bodyPr>
          <a:lstStyle/>
          <a:p>
            <a:pPr algn="ctr"/>
            <a:r>
              <a:rPr lang="es-ES" dirty="0" err="1"/>
              <a:t>tf</a:t>
            </a:r>
            <a:r>
              <a:rPr lang="es-ES" dirty="0"/>
              <a:t> (</a:t>
            </a:r>
            <a:r>
              <a:rPr lang="es-ES" dirty="0" err="1"/>
              <a:t>bottle</a:t>
            </a:r>
            <a:r>
              <a:rPr lang="es-ES" dirty="0"/>
              <a:t>) = </a:t>
            </a:r>
            <a:r>
              <a:rPr lang="es-ES" dirty="0">
                <a:solidFill>
                  <a:srgbClr val="FF0000"/>
                </a:solidFill>
              </a:rPr>
              <a:t>↓↓</a:t>
            </a:r>
          </a:p>
        </p:txBody>
      </p:sp>
      <p:sp>
        <p:nvSpPr>
          <p:cNvPr id="18" name="CuadroTexto 17">
            <a:extLst>
              <a:ext uri="{FF2B5EF4-FFF2-40B4-BE49-F238E27FC236}">
                <a16:creationId xmlns:a16="http://schemas.microsoft.com/office/drawing/2014/main" id="{437D221F-CCC2-2440-9783-46899F77174C}"/>
              </a:ext>
            </a:extLst>
          </p:cNvPr>
          <p:cNvSpPr txBox="1"/>
          <p:nvPr/>
        </p:nvSpPr>
        <p:spPr>
          <a:xfrm>
            <a:off x="517594" y="5753271"/>
            <a:ext cx="3366052" cy="369332"/>
          </a:xfrm>
          <a:prstGeom prst="rect">
            <a:avLst/>
          </a:prstGeom>
          <a:noFill/>
          <a:ln>
            <a:solidFill>
              <a:srgbClr val="FF7F3E"/>
            </a:solidFill>
          </a:ln>
        </p:spPr>
        <p:txBody>
          <a:bodyPr wrap="square" rtlCol="0">
            <a:spAutoFit/>
          </a:bodyPr>
          <a:lstStyle/>
          <a:p>
            <a:pPr algn="ctr"/>
            <a:r>
              <a:rPr lang="es-ES" dirty="0" err="1"/>
              <a:t>tf-idf</a:t>
            </a:r>
            <a:r>
              <a:rPr lang="es-ES" dirty="0"/>
              <a:t> (</a:t>
            </a:r>
            <a:r>
              <a:rPr lang="es-ES" dirty="0" err="1"/>
              <a:t>bottle</a:t>
            </a:r>
            <a:r>
              <a:rPr lang="es-ES" dirty="0"/>
              <a:t>) = ↑↑</a:t>
            </a:r>
          </a:p>
        </p:txBody>
      </p:sp>
      <p:sp>
        <p:nvSpPr>
          <p:cNvPr id="19" name="CuadroTexto 18">
            <a:extLst>
              <a:ext uri="{FF2B5EF4-FFF2-40B4-BE49-F238E27FC236}">
                <a16:creationId xmlns:a16="http://schemas.microsoft.com/office/drawing/2014/main" id="{58EB44A5-2A5E-7744-85BF-0F533667A061}"/>
              </a:ext>
            </a:extLst>
          </p:cNvPr>
          <p:cNvSpPr txBox="1"/>
          <p:nvPr/>
        </p:nvSpPr>
        <p:spPr>
          <a:xfrm>
            <a:off x="4499873" y="5753271"/>
            <a:ext cx="3366052" cy="369332"/>
          </a:xfrm>
          <a:prstGeom prst="rect">
            <a:avLst/>
          </a:prstGeom>
          <a:noFill/>
          <a:ln>
            <a:solidFill>
              <a:srgbClr val="FF7F3E"/>
            </a:solidFill>
          </a:ln>
        </p:spPr>
        <p:txBody>
          <a:bodyPr wrap="square" rtlCol="0">
            <a:spAutoFit/>
          </a:bodyPr>
          <a:lstStyle/>
          <a:p>
            <a:pPr algn="ctr"/>
            <a:r>
              <a:rPr lang="es-ES" dirty="0" err="1"/>
              <a:t>tf-idf</a:t>
            </a:r>
            <a:r>
              <a:rPr lang="es-ES" dirty="0"/>
              <a:t> (</a:t>
            </a:r>
            <a:r>
              <a:rPr lang="es-ES" dirty="0" err="1"/>
              <a:t>bottle</a:t>
            </a:r>
            <a:r>
              <a:rPr lang="es-ES" dirty="0"/>
              <a:t>) = ↓↓</a:t>
            </a:r>
          </a:p>
        </p:txBody>
      </p:sp>
      <p:sp>
        <p:nvSpPr>
          <p:cNvPr id="20" name="CuadroTexto 19">
            <a:extLst>
              <a:ext uri="{FF2B5EF4-FFF2-40B4-BE49-F238E27FC236}">
                <a16:creationId xmlns:a16="http://schemas.microsoft.com/office/drawing/2014/main" id="{B5E2C57B-B14B-F64E-A1EC-204E95582361}"/>
              </a:ext>
            </a:extLst>
          </p:cNvPr>
          <p:cNvSpPr txBox="1"/>
          <p:nvPr/>
        </p:nvSpPr>
        <p:spPr>
          <a:xfrm>
            <a:off x="8482152" y="5753271"/>
            <a:ext cx="3366052" cy="369332"/>
          </a:xfrm>
          <a:prstGeom prst="rect">
            <a:avLst/>
          </a:prstGeom>
          <a:noFill/>
          <a:ln>
            <a:solidFill>
              <a:srgbClr val="FF7F3E"/>
            </a:solidFill>
          </a:ln>
        </p:spPr>
        <p:txBody>
          <a:bodyPr wrap="square" rtlCol="0">
            <a:spAutoFit/>
          </a:bodyPr>
          <a:lstStyle/>
          <a:p>
            <a:pPr algn="ctr"/>
            <a:r>
              <a:rPr lang="es-ES" dirty="0" err="1"/>
              <a:t>tf-idf</a:t>
            </a:r>
            <a:r>
              <a:rPr lang="es-ES" dirty="0"/>
              <a:t> (</a:t>
            </a:r>
            <a:r>
              <a:rPr lang="es-ES" dirty="0" err="1"/>
              <a:t>bottle</a:t>
            </a:r>
            <a:r>
              <a:rPr lang="es-ES" dirty="0"/>
              <a:t>) = ↓↓</a:t>
            </a:r>
          </a:p>
        </p:txBody>
      </p:sp>
    </p:spTree>
    <p:extLst>
      <p:ext uri="{BB962C8B-B14F-4D97-AF65-F5344CB8AC3E}">
        <p14:creationId xmlns:p14="http://schemas.microsoft.com/office/powerpoint/2010/main" val="33252342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51AAA3-7B9C-254D-8A67-4C7987FE804F}"/>
              </a:ext>
            </a:extLst>
          </p:cNvPr>
          <p:cNvSpPr>
            <a:spLocks noGrp="1"/>
          </p:cNvSpPr>
          <p:nvPr>
            <p:ph type="title"/>
          </p:nvPr>
        </p:nvSpPr>
        <p:spPr/>
        <p:txBody>
          <a:bodyPr/>
          <a:lstStyle/>
          <a:p>
            <a:r>
              <a:rPr lang="en-US"/>
              <a:t>Example</a:t>
            </a:r>
          </a:p>
        </p:txBody>
      </p:sp>
      <p:sp>
        <p:nvSpPr>
          <p:cNvPr id="4" name="Marcador de número de diapositiva 3">
            <a:extLst>
              <a:ext uri="{FF2B5EF4-FFF2-40B4-BE49-F238E27FC236}">
                <a16:creationId xmlns:a16="http://schemas.microsoft.com/office/drawing/2014/main" id="{A4D13022-9FA5-C744-B4EB-22DFD06AFF30}"/>
              </a:ext>
            </a:extLst>
          </p:cNvPr>
          <p:cNvSpPr>
            <a:spLocks noGrp="1"/>
          </p:cNvSpPr>
          <p:nvPr>
            <p:ph type="sldNum" sz="quarter" idx="12"/>
          </p:nvPr>
        </p:nvSpPr>
        <p:spPr/>
        <p:txBody>
          <a:bodyPr/>
          <a:lstStyle/>
          <a:p>
            <a:fld id="{B2A3306B-DF89-7241-AA4A-C5D414DE877E}" type="slidenum">
              <a:rPr lang="en-US" noProof="0" smtClean="0"/>
              <a:pPr/>
              <a:t>48</a:t>
            </a:fld>
            <a:endParaRPr lang="en-US" noProof="0"/>
          </a:p>
        </p:txBody>
      </p:sp>
      <p:sp>
        <p:nvSpPr>
          <p:cNvPr id="5" name="CuadroTexto 4">
            <a:extLst>
              <a:ext uri="{FF2B5EF4-FFF2-40B4-BE49-F238E27FC236}">
                <a16:creationId xmlns:a16="http://schemas.microsoft.com/office/drawing/2014/main" id="{95ABBB9E-3581-F445-A473-E7BDA9AD8954}"/>
              </a:ext>
            </a:extLst>
          </p:cNvPr>
          <p:cNvSpPr txBox="1"/>
          <p:nvPr/>
        </p:nvSpPr>
        <p:spPr>
          <a:xfrm>
            <a:off x="517594" y="1720104"/>
            <a:ext cx="3366052" cy="2031325"/>
          </a:xfrm>
          <a:prstGeom prst="rect">
            <a:avLst/>
          </a:prstGeom>
          <a:noFill/>
          <a:ln>
            <a:solidFill>
              <a:schemeClr val="tx1"/>
            </a:solidFill>
          </a:ln>
        </p:spPr>
        <p:txBody>
          <a:bodyPr wrap="square" rtlCol="0">
            <a:spAutoFit/>
          </a:bodyPr>
          <a:lstStyle/>
          <a:p>
            <a:pPr algn="just"/>
            <a:r>
              <a:rPr lang="en-US">
                <a:latin typeface="Helvetica" pitchFamily="2" charset="0"/>
              </a:rPr>
              <a:t>The water bottle is very common in most houses. If we do a study on how many bottles of water there are in each house, we can discover that the average is three bottles of water in each house.</a:t>
            </a:r>
          </a:p>
        </p:txBody>
      </p:sp>
      <p:sp>
        <p:nvSpPr>
          <p:cNvPr id="6" name="CuadroTexto 5">
            <a:extLst>
              <a:ext uri="{FF2B5EF4-FFF2-40B4-BE49-F238E27FC236}">
                <a16:creationId xmlns:a16="http://schemas.microsoft.com/office/drawing/2014/main" id="{681A39A5-3C61-024F-B5EA-3B8082B64F61}"/>
              </a:ext>
            </a:extLst>
          </p:cNvPr>
          <p:cNvSpPr txBox="1"/>
          <p:nvPr/>
        </p:nvSpPr>
        <p:spPr>
          <a:xfrm>
            <a:off x="4499873" y="1720104"/>
            <a:ext cx="3366052" cy="2308324"/>
          </a:xfrm>
          <a:prstGeom prst="rect">
            <a:avLst/>
          </a:prstGeom>
          <a:noFill/>
          <a:ln>
            <a:solidFill>
              <a:schemeClr val="tx1"/>
            </a:solidFill>
          </a:ln>
        </p:spPr>
        <p:txBody>
          <a:bodyPr wrap="square" rtlCol="0">
            <a:spAutoFit/>
          </a:bodyPr>
          <a:lstStyle/>
          <a:p>
            <a:pPr algn="just"/>
            <a:r>
              <a:rPr lang="en-US">
                <a:latin typeface="Helvetica" pitchFamily="2" charset="0"/>
              </a:rPr>
              <a:t>Water is, together with air, one of the most important elements we can find in the world. There is no house that has water fountains, as well as water inlets and outlets. In Spanish houses there is always hot water. </a:t>
            </a:r>
          </a:p>
        </p:txBody>
      </p:sp>
      <p:sp>
        <p:nvSpPr>
          <p:cNvPr id="7" name="CuadroTexto 6">
            <a:extLst>
              <a:ext uri="{FF2B5EF4-FFF2-40B4-BE49-F238E27FC236}">
                <a16:creationId xmlns:a16="http://schemas.microsoft.com/office/drawing/2014/main" id="{713727B2-0F13-F14B-8D60-CA22DA159004}"/>
              </a:ext>
            </a:extLst>
          </p:cNvPr>
          <p:cNvSpPr txBox="1"/>
          <p:nvPr/>
        </p:nvSpPr>
        <p:spPr>
          <a:xfrm>
            <a:off x="8482152" y="1720104"/>
            <a:ext cx="3366052" cy="2308324"/>
          </a:xfrm>
          <a:prstGeom prst="rect">
            <a:avLst/>
          </a:prstGeom>
          <a:noFill/>
          <a:ln>
            <a:solidFill>
              <a:schemeClr val="tx1"/>
            </a:solidFill>
          </a:ln>
        </p:spPr>
        <p:txBody>
          <a:bodyPr wrap="square" rtlCol="0">
            <a:spAutoFit/>
          </a:bodyPr>
          <a:lstStyle/>
          <a:p>
            <a:pPr algn="just"/>
            <a:r>
              <a:rPr lang="en-US">
                <a:latin typeface="Helvetica" pitchFamily="2" charset="0"/>
              </a:rPr>
              <a:t>The main drink in Spain is water. In all the houses it is possible to drink water at any time of the day. In many houses, water is as important as the air they breathe. It is somewhat similar in the rest of the world.</a:t>
            </a:r>
          </a:p>
        </p:txBody>
      </p:sp>
      <p:sp>
        <p:nvSpPr>
          <p:cNvPr id="8" name="CuadroTexto 7">
            <a:extLst>
              <a:ext uri="{FF2B5EF4-FFF2-40B4-BE49-F238E27FC236}">
                <a16:creationId xmlns:a16="http://schemas.microsoft.com/office/drawing/2014/main" id="{73C01E99-C95D-5F45-AAD3-E594CABC9C10}"/>
              </a:ext>
            </a:extLst>
          </p:cNvPr>
          <p:cNvSpPr txBox="1"/>
          <p:nvPr/>
        </p:nvSpPr>
        <p:spPr>
          <a:xfrm>
            <a:off x="517594" y="1350772"/>
            <a:ext cx="3366052" cy="369332"/>
          </a:xfrm>
          <a:prstGeom prst="rect">
            <a:avLst/>
          </a:prstGeom>
          <a:solidFill>
            <a:srgbClr val="017BC1"/>
          </a:solidFill>
          <a:ln>
            <a:solidFill>
              <a:schemeClr val="tx1"/>
            </a:solidFill>
          </a:ln>
        </p:spPr>
        <p:txBody>
          <a:bodyPr wrap="square" rtlCol="0">
            <a:spAutoFit/>
          </a:bodyPr>
          <a:lstStyle/>
          <a:p>
            <a:pPr algn="just"/>
            <a:r>
              <a:rPr lang="en-US" b="1">
                <a:solidFill>
                  <a:schemeClr val="bg1"/>
                </a:solidFill>
                <a:latin typeface="Helvetica" pitchFamily="2" charset="0"/>
              </a:rPr>
              <a:t>Document 1</a:t>
            </a:r>
          </a:p>
        </p:txBody>
      </p:sp>
      <p:sp>
        <p:nvSpPr>
          <p:cNvPr id="9" name="CuadroTexto 8">
            <a:extLst>
              <a:ext uri="{FF2B5EF4-FFF2-40B4-BE49-F238E27FC236}">
                <a16:creationId xmlns:a16="http://schemas.microsoft.com/office/drawing/2014/main" id="{920A1392-20BF-3643-A157-5D9CF9D0E967}"/>
              </a:ext>
            </a:extLst>
          </p:cNvPr>
          <p:cNvSpPr txBox="1"/>
          <p:nvPr/>
        </p:nvSpPr>
        <p:spPr>
          <a:xfrm>
            <a:off x="4499873" y="1350772"/>
            <a:ext cx="3366052" cy="369332"/>
          </a:xfrm>
          <a:prstGeom prst="rect">
            <a:avLst/>
          </a:prstGeom>
          <a:solidFill>
            <a:srgbClr val="017BC1"/>
          </a:solidFill>
          <a:ln>
            <a:solidFill>
              <a:schemeClr val="tx1"/>
            </a:solidFill>
          </a:ln>
        </p:spPr>
        <p:txBody>
          <a:bodyPr wrap="square" rtlCol="0">
            <a:spAutoFit/>
          </a:bodyPr>
          <a:lstStyle/>
          <a:p>
            <a:pPr algn="just"/>
            <a:r>
              <a:rPr lang="en-US" b="1">
                <a:solidFill>
                  <a:schemeClr val="bg1"/>
                </a:solidFill>
                <a:latin typeface="Helvetica" pitchFamily="2" charset="0"/>
              </a:rPr>
              <a:t>Document 2</a:t>
            </a:r>
          </a:p>
        </p:txBody>
      </p:sp>
      <p:sp>
        <p:nvSpPr>
          <p:cNvPr id="10" name="CuadroTexto 9">
            <a:extLst>
              <a:ext uri="{FF2B5EF4-FFF2-40B4-BE49-F238E27FC236}">
                <a16:creationId xmlns:a16="http://schemas.microsoft.com/office/drawing/2014/main" id="{7D985D6C-E38C-2343-929F-272B42C173A3}"/>
              </a:ext>
            </a:extLst>
          </p:cNvPr>
          <p:cNvSpPr txBox="1"/>
          <p:nvPr/>
        </p:nvSpPr>
        <p:spPr>
          <a:xfrm>
            <a:off x="8482152" y="1350772"/>
            <a:ext cx="3366052" cy="369332"/>
          </a:xfrm>
          <a:prstGeom prst="rect">
            <a:avLst/>
          </a:prstGeom>
          <a:solidFill>
            <a:srgbClr val="017BC1"/>
          </a:solidFill>
          <a:ln>
            <a:solidFill>
              <a:schemeClr val="tx1"/>
            </a:solidFill>
          </a:ln>
        </p:spPr>
        <p:txBody>
          <a:bodyPr wrap="square" rtlCol="0">
            <a:spAutoFit/>
          </a:bodyPr>
          <a:lstStyle/>
          <a:p>
            <a:pPr algn="just"/>
            <a:r>
              <a:rPr lang="en-US" b="1">
                <a:solidFill>
                  <a:schemeClr val="bg1"/>
                </a:solidFill>
                <a:latin typeface="Helvetica" pitchFamily="2" charset="0"/>
              </a:rPr>
              <a:t>Document 3</a:t>
            </a:r>
          </a:p>
        </p:txBody>
      </p:sp>
      <p:sp>
        <p:nvSpPr>
          <p:cNvPr id="11" name="CuadroTexto 10">
            <a:extLst>
              <a:ext uri="{FF2B5EF4-FFF2-40B4-BE49-F238E27FC236}">
                <a16:creationId xmlns:a16="http://schemas.microsoft.com/office/drawing/2014/main" id="{E8CDCF76-42E3-EF47-8F69-89E80D2F1E6F}"/>
              </a:ext>
            </a:extLst>
          </p:cNvPr>
          <p:cNvSpPr txBox="1"/>
          <p:nvPr/>
        </p:nvSpPr>
        <p:spPr>
          <a:xfrm>
            <a:off x="517594" y="4311420"/>
            <a:ext cx="3366052" cy="369332"/>
          </a:xfrm>
          <a:prstGeom prst="rect">
            <a:avLst/>
          </a:prstGeom>
          <a:noFill/>
          <a:ln>
            <a:solidFill>
              <a:srgbClr val="FF7F3E"/>
            </a:solidFill>
          </a:ln>
        </p:spPr>
        <p:txBody>
          <a:bodyPr wrap="square" rtlCol="0">
            <a:spAutoFit/>
          </a:bodyPr>
          <a:lstStyle/>
          <a:p>
            <a:pPr algn="ctr"/>
            <a:r>
              <a:rPr lang="es-ES" dirty="0" err="1"/>
              <a:t>tf</a:t>
            </a:r>
            <a:r>
              <a:rPr lang="es-ES" dirty="0"/>
              <a:t> (car) = </a:t>
            </a:r>
            <a:r>
              <a:rPr lang="es-ES" dirty="0">
                <a:solidFill>
                  <a:srgbClr val="FF0000"/>
                </a:solidFill>
              </a:rPr>
              <a:t>↓↓</a:t>
            </a:r>
          </a:p>
        </p:txBody>
      </p:sp>
      <p:sp>
        <p:nvSpPr>
          <p:cNvPr id="15" name="CuadroTexto 14">
            <a:extLst>
              <a:ext uri="{FF2B5EF4-FFF2-40B4-BE49-F238E27FC236}">
                <a16:creationId xmlns:a16="http://schemas.microsoft.com/office/drawing/2014/main" id="{0939C88B-B6CE-E245-B730-7CC143CEB71B}"/>
              </a:ext>
            </a:extLst>
          </p:cNvPr>
          <p:cNvSpPr txBox="1"/>
          <p:nvPr/>
        </p:nvSpPr>
        <p:spPr>
          <a:xfrm>
            <a:off x="4499873" y="4311420"/>
            <a:ext cx="3366052" cy="369332"/>
          </a:xfrm>
          <a:prstGeom prst="rect">
            <a:avLst/>
          </a:prstGeom>
          <a:noFill/>
          <a:ln>
            <a:solidFill>
              <a:srgbClr val="FF7F3E"/>
            </a:solidFill>
          </a:ln>
        </p:spPr>
        <p:txBody>
          <a:bodyPr wrap="square" rtlCol="0">
            <a:spAutoFit/>
          </a:bodyPr>
          <a:lstStyle/>
          <a:p>
            <a:pPr algn="ctr"/>
            <a:r>
              <a:rPr lang="es-ES" dirty="0" err="1"/>
              <a:t>tf</a:t>
            </a:r>
            <a:r>
              <a:rPr lang="es-ES" dirty="0"/>
              <a:t> (car) = </a:t>
            </a:r>
            <a:r>
              <a:rPr lang="es-ES" dirty="0">
                <a:solidFill>
                  <a:srgbClr val="FF0000"/>
                </a:solidFill>
              </a:rPr>
              <a:t>↓↓</a:t>
            </a:r>
          </a:p>
        </p:txBody>
      </p:sp>
      <p:sp>
        <p:nvSpPr>
          <p:cNvPr id="16" name="CuadroTexto 15">
            <a:extLst>
              <a:ext uri="{FF2B5EF4-FFF2-40B4-BE49-F238E27FC236}">
                <a16:creationId xmlns:a16="http://schemas.microsoft.com/office/drawing/2014/main" id="{19F89711-9178-144C-966B-88CC247D4E1A}"/>
              </a:ext>
            </a:extLst>
          </p:cNvPr>
          <p:cNvSpPr txBox="1"/>
          <p:nvPr/>
        </p:nvSpPr>
        <p:spPr>
          <a:xfrm>
            <a:off x="8482152" y="4311420"/>
            <a:ext cx="3366052" cy="369332"/>
          </a:xfrm>
          <a:prstGeom prst="rect">
            <a:avLst/>
          </a:prstGeom>
          <a:noFill/>
          <a:ln>
            <a:solidFill>
              <a:srgbClr val="FF7F3E"/>
            </a:solidFill>
          </a:ln>
        </p:spPr>
        <p:txBody>
          <a:bodyPr wrap="square" rtlCol="0">
            <a:spAutoFit/>
          </a:bodyPr>
          <a:lstStyle/>
          <a:p>
            <a:pPr algn="ctr"/>
            <a:r>
              <a:rPr lang="es-ES" dirty="0" err="1"/>
              <a:t>tf</a:t>
            </a:r>
            <a:r>
              <a:rPr lang="es-ES" dirty="0"/>
              <a:t> (car) = </a:t>
            </a:r>
            <a:r>
              <a:rPr lang="es-ES" dirty="0">
                <a:solidFill>
                  <a:srgbClr val="FF0000"/>
                </a:solidFill>
              </a:rPr>
              <a:t>↓↓</a:t>
            </a:r>
          </a:p>
        </p:txBody>
      </p:sp>
    </p:spTree>
    <p:extLst>
      <p:ext uri="{BB962C8B-B14F-4D97-AF65-F5344CB8AC3E}">
        <p14:creationId xmlns:p14="http://schemas.microsoft.com/office/powerpoint/2010/main" val="291506850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51AAA3-7B9C-254D-8A67-4C7987FE804F}"/>
              </a:ext>
            </a:extLst>
          </p:cNvPr>
          <p:cNvSpPr>
            <a:spLocks noGrp="1"/>
          </p:cNvSpPr>
          <p:nvPr>
            <p:ph type="title"/>
          </p:nvPr>
        </p:nvSpPr>
        <p:spPr/>
        <p:txBody>
          <a:bodyPr/>
          <a:lstStyle/>
          <a:p>
            <a:r>
              <a:rPr lang="en-US"/>
              <a:t>Example</a:t>
            </a:r>
          </a:p>
        </p:txBody>
      </p:sp>
      <p:sp>
        <p:nvSpPr>
          <p:cNvPr id="4" name="Marcador de número de diapositiva 3">
            <a:extLst>
              <a:ext uri="{FF2B5EF4-FFF2-40B4-BE49-F238E27FC236}">
                <a16:creationId xmlns:a16="http://schemas.microsoft.com/office/drawing/2014/main" id="{A4D13022-9FA5-C744-B4EB-22DFD06AFF30}"/>
              </a:ext>
            </a:extLst>
          </p:cNvPr>
          <p:cNvSpPr>
            <a:spLocks noGrp="1"/>
          </p:cNvSpPr>
          <p:nvPr>
            <p:ph type="sldNum" sz="quarter" idx="12"/>
          </p:nvPr>
        </p:nvSpPr>
        <p:spPr/>
        <p:txBody>
          <a:bodyPr/>
          <a:lstStyle/>
          <a:p>
            <a:fld id="{B2A3306B-DF89-7241-AA4A-C5D414DE877E}" type="slidenum">
              <a:rPr lang="en-US" noProof="0" smtClean="0"/>
              <a:pPr/>
              <a:t>49</a:t>
            </a:fld>
            <a:endParaRPr lang="en-US" noProof="0"/>
          </a:p>
        </p:txBody>
      </p:sp>
      <p:sp>
        <p:nvSpPr>
          <p:cNvPr id="5" name="CuadroTexto 4">
            <a:extLst>
              <a:ext uri="{FF2B5EF4-FFF2-40B4-BE49-F238E27FC236}">
                <a16:creationId xmlns:a16="http://schemas.microsoft.com/office/drawing/2014/main" id="{95ABBB9E-3581-F445-A473-E7BDA9AD8954}"/>
              </a:ext>
            </a:extLst>
          </p:cNvPr>
          <p:cNvSpPr txBox="1"/>
          <p:nvPr/>
        </p:nvSpPr>
        <p:spPr>
          <a:xfrm>
            <a:off x="517594" y="1720104"/>
            <a:ext cx="3366052" cy="2031325"/>
          </a:xfrm>
          <a:prstGeom prst="rect">
            <a:avLst/>
          </a:prstGeom>
          <a:noFill/>
          <a:ln>
            <a:solidFill>
              <a:schemeClr val="tx1"/>
            </a:solidFill>
          </a:ln>
        </p:spPr>
        <p:txBody>
          <a:bodyPr wrap="square" rtlCol="0">
            <a:spAutoFit/>
          </a:bodyPr>
          <a:lstStyle/>
          <a:p>
            <a:pPr algn="just"/>
            <a:r>
              <a:rPr lang="en-US">
                <a:latin typeface="Helvetica" pitchFamily="2" charset="0"/>
              </a:rPr>
              <a:t>The water bottle is very common in most houses. If we do a study on how many bottles of water there are in each house, we can discover that the average is three bottles of water in each house.</a:t>
            </a:r>
          </a:p>
        </p:txBody>
      </p:sp>
      <p:sp>
        <p:nvSpPr>
          <p:cNvPr id="6" name="CuadroTexto 5">
            <a:extLst>
              <a:ext uri="{FF2B5EF4-FFF2-40B4-BE49-F238E27FC236}">
                <a16:creationId xmlns:a16="http://schemas.microsoft.com/office/drawing/2014/main" id="{681A39A5-3C61-024F-B5EA-3B8082B64F61}"/>
              </a:ext>
            </a:extLst>
          </p:cNvPr>
          <p:cNvSpPr txBox="1"/>
          <p:nvPr/>
        </p:nvSpPr>
        <p:spPr>
          <a:xfrm>
            <a:off x="4499873" y="1720104"/>
            <a:ext cx="3366052" cy="2308324"/>
          </a:xfrm>
          <a:prstGeom prst="rect">
            <a:avLst/>
          </a:prstGeom>
          <a:noFill/>
          <a:ln>
            <a:solidFill>
              <a:schemeClr val="tx1"/>
            </a:solidFill>
          </a:ln>
        </p:spPr>
        <p:txBody>
          <a:bodyPr wrap="square" rtlCol="0">
            <a:spAutoFit/>
          </a:bodyPr>
          <a:lstStyle/>
          <a:p>
            <a:pPr algn="just"/>
            <a:r>
              <a:rPr lang="en-US">
                <a:latin typeface="Helvetica" pitchFamily="2" charset="0"/>
              </a:rPr>
              <a:t>Water is, together with air, one of the most important elements we can find in the world. There is no house that has water fountains, as well as water inlets and outlets. In Spanish houses there is always hot water. </a:t>
            </a:r>
          </a:p>
        </p:txBody>
      </p:sp>
      <p:sp>
        <p:nvSpPr>
          <p:cNvPr id="7" name="CuadroTexto 6">
            <a:extLst>
              <a:ext uri="{FF2B5EF4-FFF2-40B4-BE49-F238E27FC236}">
                <a16:creationId xmlns:a16="http://schemas.microsoft.com/office/drawing/2014/main" id="{713727B2-0F13-F14B-8D60-CA22DA159004}"/>
              </a:ext>
            </a:extLst>
          </p:cNvPr>
          <p:cNvSpPr txBox="1"/>
          <p:nvPr/>
        </p:nvSpPr>
        <p:spPr>
          <a:xfrm>
            <a:off x="8482152" y="1720104"/>
            <a:ext cx="3366052" cy="2308324"/>
          </a:xfrm>
          <a:prstGeom prst="rect">
            <a:avLst/>
          </a:prstGeom>
          <a:noFill/>
          <a:ln>
            <a:solidFill>
              <a:schemeClr val="tx1"/>
            </a:solidFill>
          </a:ln>
        </p:spPr>
        <p:txBody>
          <a:bodyPr wrap="square" rtlCol="0">
            <a:spAutoFit/>
          </a:bodyPr>
          <a:lstStyle/>
          <a:p>
            <a:pPr algn="just"/>
            <a:r>
              <a:rPr lang="en-US">
                <a:latin typeface="Helvetica" pitchFamily="2" charset="0"/>
              </a:rPr>
              <a:t>The main drink in Spain is water. In all the houses it is possible to drink water at any time of the day. In many houses, water is as important as the air they breathe. It is somewhat similar in the rest of the world.</a:t>
            </a:r>
          </a:p>
        </p:txBody>
      </p:sp>
      <p:sp>
        <p:nvSpPr>
          <p:cNvPr id="8" name="CuadroTexto 7">
            <a:extLst>
              <a:ext uri="{FF2B5EF4-FFF2-40B4-BE49-F238E27FC236}">
                <a16:creationId xmlns:a16="http://schemas.microsoft.com/office/drawing/2014/main" id="{73C01E99-C95D-5F45-AAD3-E594CABC9C10}"/>
              </a:ext>
            </a:extLst>
          </p:cNvPr>
          <p:cNvSpPr txBox="1"/>
          <p:nvPr/>
        </p:nvSpPr>
        <p:spPr>
          <a:xfrm>
            <a:off x="517594" y="1350772"/>
            <a:ext cx="3366052" cy="369332"/>
          </a:xfrm>
          <a:prstGeom prst="rect">
            <a:avLst/>
          </a:prstGeom>
          <a:solidFill>
            <a:srgbClr val="017BC1"/>
          </a:solidFill>
          <a:ln>
            <a:solidFill>
              <a:schemeClr val="tx1"/>
            </a:solidFill>
          </a:ln>
        </p:spPr>
        <p:txBody>
          <a:bodyPr wrap="square" rtlCol="0">
            <a:spAutoFit/>
          </a:bodyPr>
          <a:lstStyle/>
          <a:p>
            <a:pPr algn="just"/>
            <a:r>
              <a:rPr lang="en-US" b="1">
                <a:solidFill>
                  <a:schemeClr val="bg1"/>
                </a:solidFill>
                <a:latin typeface="Helvetica" pitchFamily="2" charset="0"/>
              </a:rPr>
              <a:t>Document 1</a:t>
            </a:r>
          </a:p>
        </p:txBody>
      </p:sp>
      <p:sp>
        <p:nvSpPr>
          <p:cNvPr id="9" name="CuadroTexto 8">
            <a:extLst>
              <a:ext uri="{FF2B5EF4-FFF2-40B4-BE49-F238E27FC236}">
                <a16:creationId xmlns:a16="http://schemas.microsoft.com/office/drawing/2014/main" id="{920A1392-20BF-3643-A157-5D9CF9D0E967}"/>
              </a:ext>
            </a:extLst>
          </p:cNvPr>
          <p:cNvSpPr txBox="1"/>
          <p:nvPr/>
        </p:nvSpPr>
        <p:spPr>
          <a:xfrm>
            <a:off x="4499873" y="1350772"/>
            <a:ext cx="3366052" cy="369332"/>
          </a:xfrm>
          <a:prstGeom prst="rect">
            <a:avLst/>
          </a:prstGeom>
          <a:solidFill>
            <a:srgbClr val="017BC1"/>
          </a:solidFill>
          <a:ln>
            <a:solidFill>
              <a:schemeClr val="tx1"/>
            </a:solidFill>
          </a:ln>
        </p:spPr>
        <p:txBody>
          <a:bodyPr wrap="square" rtlCol="0">
            <a:spAutoFit/>
          </a:bodyPr>
          <a:lstStyle/>
          <a:p>
            <a:pPr algn="just"/>
            <a:r>
              <a:rPr lang="en-US" b="1">
                <a:solidFill>
                  <a:schemeClr val="bg1"/>
                </a:solidFill>
                <a:latin typeface="Helvetica" pitchFamily="2" charset="0"/>
              </a:rPr>
              <a:t>Document 2</a:t>
            </a:r>
          </a:p>
        </p:txBody>
      </p:sp>
      <p:sp>
        <p:nvSpPr>
          <p:cNvPr id="10" name="CuadroTexto 9">
            <a:extLst>
              <a:ext uri="{FF2B5EF4-FFF2-40B4-BE49-F238E27FC236}">
                <a16:creationId xmlns:a16="http://schemas.microsoft.com/office/drawing/2014/main" id="{7D985D6C-E38C-2343-929F-272B42C173A3}"/>
              </a:ext>
            </a:extLst>
          </p:cNvPr>
          <p:cNvSpPr txBox="1"/>
          <p:nvPr/>
        </p:nvSpPr>
        <p:spPr>
          <a:xfrm>
            <a:off x="8482152" y="1350772"/>
            <a:ext cx="3366052" cy="369332"/>
          </a:xfrm>
          <a:prstGeom prst="rect">
            <a:avLst/>
          </a:prstGeom>
          <a:solidFill>
            <a:srgbClr val="017BC1"/>
          </a:solidFill>
          <a:ln>
            <a:solidFill>
              <a:schemeClr val="tx1"/>
            </a:solidFill>
          </a:ln>
        </p:spPr>
        <p:txBody>
          <a:bodyPr wrap="square" rtlCol="0">
            <a:spAutoFit/>
          </a:bodyPr>
          <a:lstStyle/>
          <a:p>
            <a:pPr algn="just"/>
            <a:r>
              <a:rPr lang="en-US" b="1">
                <a:solidFill>
                  <a:schemeClr val="bg1"/>
                </a:solidFill>
                <a:latin typeface="Helvetica" pitchFamily="2" charset="0"/>
              </a:rPr>
              <a:t>Document 3</a:t>
            </a:r>
          </a:p>
        </p:txBody>
      </p:sp>
      <p:sp>
        <p:nvSpPr>
          <p:cNvPr id="11" name="CuadroTexto 10">
            <a:extLst>
              <a:ext uri="{FF2B5EF4-FFF2-40B4-BE49-F238E27FC236}">
                <a16:creationId xmlns:a16="http://schemas.microsoft.com/office/drawing/2014/main" id="{E8CDCF76-42E3-EF47-8F69-89E80D2F1E6F}"/>
              </a:ext>
            </a:extLst>
          </p:cNvPr>
          <p:cNvSpPr txBox="1"/>
          <p:nvPr/>
        </p:nvSpPr>
        <p:spPr>
          <a:xfrm>
            <a:off x="517594" y="4311420"/>
            <a:ext cx="3366052" cy="369332"/>
          </a:xfrm>
          <a:prstGeom prst="rect">
            <a:avLst/>
          </a:prstGeom>
          <a:noFill/>
          <a:ln>
            <a:solidFill>
              <a:srgbClr val="FF7F3E"/>
            </a:solidFill>
          </a:ln>
        </p:spPr>
        <p:txBody>
          <a:bodyPr wrap="square" rtlCol="0">
            <a:spAutoFit/>
          </a:bodyPr>
          <a:lstStyle/>
          <a:p>
            <a:pPr algn="ctr"/>
            <a:r>
              <a:rPr lang="es-ES" dirty="0" err="1"/>
              <a:t>tf</a:t>
            </a:r>
            <a:r>
              <a:rPr lang="es-ES" dirty="0"/>
              <a:t> (car) = </a:t>
            </a:r>
            <a:r>
              <a:rPr lang="es-ES" dirty="0">
                <a:solidFill>
                  <a:srgbClr val="FF0000"/>
                </a:solidFill>
              </a:rPr>
              <a:t>↓↓</a:t>
            </a:r>
          </a:p>
        </p:txBody>
      </p:sp>
      <p:sp>
        <p:nvSpPr>
          <p:cNvPr id="14" name="CuadroTexto 13">
            <a:extLst>
              <a:ext uri="{FF2B5EF4-FFF2-40B4-BE49-F238E27FC236}">
                <a16:creationId xmlns:a16="http://schemas.microsoft.com/office/drawing/2014/main" id="{DDA8B645-ECAD-8B4E-9FD3-920520E65063}"/>
              </a:ext>
            </a:extLst>
          </p:cNvPr>
          <p:cNvSpPr txBox="1"/>
          <p:nvPr/>
        </p:nvSpPr>
        <p:spPr>
          <a:xfrm>
            <a:off x="517594" y="5008614"/>
            <a:ext cx="11330610" cy="369332"/>
          </a:xfrm>
          <a:prstGeom prst="rect">
            <a:avLst/>
          </a:prstGeom>
          <a:noFill/>
          <a:ln>
            <a:solidFill>
              <a:schemeClr val="accent2">
                <a:lumMod val="50000"/>
              </a:schemeClr>
            </a:solidFill>
          </a:ln>
        </p:spPr>
        <p:txBody>
          <a:bodyPr wrap="square" rtlCol="0">
            <a:spAutoFit/>
          </a:bodyPr>
          <a:lstStyle/>
          <a:p>
            <a:pPr algn="ctr"/>
            <a:r>
              <a:rPr lang="es-ES" dirty="0" err="1"/>
              <a:t>df</a:t>
            </a:r>
            <a:r>
              <a:rPr lang="es-ES" dirty="0"/>
              <a:t> (car) = ↓↓    </a:t>
            </a:r>
            <a:r>
              <a:rPr lang="es-ES" dirty="0">
                <a:sym typeface="Wingdings" pitchFamily="2" charset="2"/>
              </a:rPr>
              <a:t>   </a:t>
            </a:r>
            <a:r>
              <a:rPr lang="es-ES" dirty="0" err="1">
                <a:sym typeface="Wingdings" pitchFamily="2" charset="2"/>
              </a:rPr>
              <a:t>i</a:t>
            </a:r>
            <a:r>
              <a:rPr lang="es-ES" dirty="0" err="1"/>
              <a:t>df</a:t>
            </a:r>
            <a:r>
              <a:rPr lang="es-ES" dirty="0"/>
              <a:t> (car) =  </a:t>
            </a:r>
            <a:r>
              <a:rPr lang="es-ES" dirty="0">
                <a:solidFill>
                  <a:srgbClr val="FF0000"/>
                </a:solidFill>
              </a:rPr>
              <a:t>↑↑</a:t>
            </a:r>
            <a:r>
              <a:rPr lang="es-ES" dirty="0">
                <a:sym typeface="Wingdings" pitchFamily="2" charset="2"/>
              </a:rPr>
              <a:t> </a:t>
            </a:r>
            <a:endParaRPr lang="es-ES" dirty="0"/>
          </a:p>
        </p:txBody>
      </p:sp>
      <p:sp>
        <p:nvSpPr>
          <p:cNvPr id="15" name="CuadroTexto 14">
            <a:extLst>
              <a:ext uri="{FF2B5EF4-FFF2-40B4-BE49-F238E27FC236}">
                <a16:creationId xmlns:a16="http://schemas.microsoft.com/office/drawing/2014/main" id="{0939C88B-B6CE-E245-B730-7CC143CEB71B}"/>
              </a:ext>
            </a:extLst>
          </p:cNvPr>
          <p:cNvSpPr txBox="1"/>
          <p:nvPr/>
        </p:nvSpPr>
        <p:spPr>
          <a:xfrm>
            <a:off x="4499873" y="4311420"/>
            <a:ext cx="3366052" cy="369332"/>
          </a:xfrm>
          <a:prstGeom prst="rect">
            <a:avLst/>
          </a:prstGeom>
          <a:noFill/>
          <a:ln>
            <a:solidFill>
              <a:srgbClr val="FF7F3E"/>
            </a:solidFill>
          </a:ln>
        </p:spPr>
        <p:txBody>
          <a:bodyPr wrap="square" rtlCol="0">
            <a:spAutoFit/>
          </a:bodyPr>
          <a:lstStyle/>
          <a:p>
            <a:pPr algn="ctr"/>
            <a:r>
              <a:rPr lang="es-ES" dirty="0" err="1"/>
              <a:t>tf</a:t>
            </a:r>
            <a:r>
              <a:rPr lang="es-ES" dirty="0"/>
              <a:t> (car) = </a:t>
            </a:r>
            <a:r>
              <a:rPr lang="es-ES" dirty="0">
                <a:solidFill>
                  <a:srgbClr val="FF0000"/>
                </a:solidFill>
              </a:rPr>
              <a:t>↓↓</a:t>
            </a:r>
          </a:p>
        </p:txBody>
      </p:sp>
      <p:sp>
        <p:nvSpPr>
          <p:cNvPr id="16" name="CuadroTexto 15">
            <a:extLst>
              <a:ext uri="{FF2B5EF4-FFF2-40B4-BE49-F238E27FC236}">
                <a16:creationId xmlns:a16="http://schemas.microsoft.com/office/drawing/2014/main" id="{19F89711-9178-144C-966B-88CC247D4E1A}"/>
              </a:ext>
            </a:extLst>
          </p:cNvPr>
          <p:cNvSpPr txBox="1"/>
          <p:nvPr/>
        </p:nvSpPr>
        <p:spPr>
          <a:xfrm>
            <a:off x="8482152" y="4311420"/>
            <a:ext cx="3366052" cy="369332"/>
          </a:xfrm>
          <a:prstGeom prst="rect">
            <a:avLst/>
          </a:prstGeom>
          <a:noFill/>
          <a:ln>
            <a:solidFill>
              <a:srgbClr val="FF7F3E"/>
            </a:solidFill>
          </a:ln>
        </p:spPr>
        <p:txBody>
          <a:bodyPr wrap="square" rtlCol="0">
            <a:spAutoFit/>
          </a:bodyPr>
          <a:lstStyle/>
          <a:p>
            <a:pPr algn="ctr"/>
            <a:r>
              <a:rPr lang="es-ES" dirty="0" err="1"/>
              <a:t>tf</a:t>
            </a:r>
            <a:r>
              <a:rPr lang="es-ES" dirty="0"/>
              <a:t> (car) = </a:t>
            </a:r>
            <a:r>
              <a:rPr lang="es-ES" dirty="0">
                <a:solidFill>
                  <a:srgbClr val="FF0000"/>
                </a:solidFill>
              </a:rPr>
              <a:t>↓↓</a:t>
            </a:r>
          </a:p>
        </p:txBody>
      </p:sp>
    </p:spTree>
    <p:extLst>
      <p:ext uri="{BB962C8B-B14F-4D97-AF65-F5344CB8AC3E}">
        <p14:creationId xmlns:p14="http://schemas.microsoft.com/office/powerpoint/2010/main" val="1069462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descr="Signo de interrogación">
            <a:extLst>
              <a:ext uri="{FF2B5EF4-FFF2-40B4-BE49-F238E27FC236}">
                <a16:creationId xmlns:a16="http://schemas.microsoft.com/office/drawing/2014/main" id="{D6198DC0-CE1D-6C43-B4E3-03CA39775D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38800" y="2971800"/>
            <a:ext cx="914400" cy="914400"/>
          </a:xfrm>
          <a:prstGeom prst="rect">
            <a:avLst/>
          </a:prstGeom>
        </p:spPr>
      </p:pic>
    </p:spTree>
    <p:extLst>
      <p:ext uri="{BB962C8B-B14F-4D97-AF65-F5344CB8AC3E}">
        <p14:creationId xmlns:p14="http://schemas.microsoft.com/office/powerpoint/2010/main" val="320867333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51AAA3-7B9C-254D-8A67-4C7987FE804F}"/>
              </a:ext>
            </a:extLst>
          </p:cNvPr>
          <p:cNvSpPr>
            <a:spLocks noGrp="1"/>
          </p:cNvSpPr>
          <p:nvPr>
            <p:ph type="title"/>
          </p:nvPr>
        </p:nvSpPr>
        <p:spPr/>
        <p:txBody>
          <a:bodyPr/>
          <a:lstStyle/>
          <a:p>
            <a:r>
              <a:rPr lang="en-US"/>
              <a:t>Example</a:t>
            </a:r>
          </a:p>
        </p:txBody>
      </p:sp>
      <p:sp>
        <p:nvSpPr>
          <p:cNvPr id="4" name="Marcador de número de diapositiva 3">
            <a:extLst>
              <a:ext uri="{FF2B5EF4-FFF2-40B4-BE49-F238E27FC236}">
                <a16:creationId xmlns:a16="http://schemas.microsoft.com/office/drawing/2014/main" id="{A4D13022-9FA5-C744-B4EB-22DFD06AFF30}"/>
              </a:ext>
            </a:extLst>
          </p:cNvPr>
          <p:cNvSpPr>
            <a:spLocks noGrp="1"/>
          </p:cNvSpPr>
          <p:nvPr>
            <p:ph type="sldNum" sz="quarter" idx="12"/>
          </p:nvPr>
        </p:nvSpPr>
        <p:spPr/>
        <p:txBody>
          <a:bodyPr/>
          <a:lstStyle/>
          <a:p>
            <a:fld id="{B2A3306B-DF89-7241-AA4A-C5D414DE877E}" type="slidenum">
              <a:rPr lang="en-US" noProof="0" smtClean="0"/>
              <a:pPr/>
              <a:t>50</a:t>
            </a:fld>
            <a:endParaRPr lang="en-US" noProof="0"/>
          </a:p>
        </p:txBody>
      </p:sp>
      <p:sp>
        <p:nvSpPr>
          <p:cNvPr id="5" name="CuadroTexto 4">
            <a:extLst>
              <a:ext uri="{FF2B5EF4-FFF2-40B4-BE49-F238E27FC236}">
                <a16:creationId xmlns:a16="http://schemas.microsoft.com/office/drawing/2014/main" id="{95ABBB9E-3581-F445-A473-E7BDA9AD8954}"/>
              </a:ext>
            </a:extLst>
          </p:cNvPr>
          <p:cNvSpPr txBox="1"/>
          <p:nvPr/>
        </p:nvSpPr>
        <p:spPr>
          <a:xfrm>
            <a:off x="517594" y="1720104"/>
            <a:ext cx="3366052" cy="2031325"/>
          </a:xfrm>
          <a:prstGeom prst="rect">
            <a:avLst/>
          </a:prstGeom>
          <a:noFill/>
          <a:ln>
            <a:solidFill>
              <a:schemeClr val="tx1"/>
            </a:solidFill>
          </a:ln>
        </p:spPr>
        <p:txBody>
          <a:bodyPr wrap="square" rtlCol="0">
            <a:spAutoFit/>
          </a:bodyPr>
          <a:lstStyle/>
          <a:p>
            <a:pPr algn="just"/>
            <a:r>
              <a:rPr lang="en-US">
                <a:latin typeface="Helvetica" pitchFamily="2" charset="0"/>
              </a:rPr>
              <a:t>The water bottle is very common in most houses. If we do a study on how many bottles of water there are in each house, we can discover that the average is three bottles of water in each house.</a:t>
            </a:r>
          </a:p>
        </p:txBody>
      </p:sp>
      <p:sp>
        <p:nvSpPr>
          <p:cNvPr id="6" name="CuadroTexto 5">
            <a:extLst>
              <a:ext uri="{FF2B5EF4-FFF2-40B4-BE49-F238E27FC236}">
                <a16:creationId xmlns:a16="http://schemas.microsoft.com/office/drawing/2014/main" id="{681A39A5-3C61-024F-B5EA-3B8082B64F61}"/>
              </a:ext>
            </a:extLst>
          </p:cNvPr>
          <p:cNvSpPr txBox="1"/>
          <p:nvPr/>
        </p:nvSpPr>
        <p:spPr>
          <a:xfrm>
            <a:off x="4499873" y="1720104"/>
            <a:ext cx="3366052" cy="2308324"/>
          </a:xfrm>
          <a:prstGeom prst="rect">
            <a:avLst/>
          </a:prstGeom>
          <a:noFill/>
          <a:ln>
            <a:solidFill>
              <a:schemeClr val="tx1"/>
            </a:solidFill>
          </a:ln>
        </p:spPr>
        <p:txBody>
          <a:bodyPr wrap="square" rtlCol="0">
            <a:spAutoFit/>
          </a:bodyPr>
          <a:lstStyle/>
          <a:p>
            <a:pPr algn="just"/>
            <a:r>
              <a:rPr lang="en-US">
                <a:latin typeface="Helvetica" pitchFamily="2" charset="0"/>
              </a:rPr>
              <a:t>Water is, together with air, one of the most important elements we can find in the world. There is no house that has water fountains, as well as water inlets and outlets. In Spanish houses there is always hot water. </a:t>
            </a:r>
          </a:p>
        </p:txBody>
      </p:sp>
      <p:sp>
        <p:nvSpPr>
          <p:cNvPr id="7" name="CuadroTexto 6">
            <a:extLst>
              <a:ext uri="{FF2B5EF4-FFF2-40B4-BE49-F238E27FC236}">
                <a16:creationId xmlns:a16="http://schemas.microsoft.com/office/drawing/2014/main" id="{713727B2-0F13-F14B-8D60-CA22DA159004}"/>
              </a:ext>
            </a:extLst>
          </p:cNvPr>
          <p:cNvSpPr txBox="1"/>
          <p:nvPr/>
        </p:nvSpPr>
        <p:spPr>
          <a:xfrm>
            <a:off x="8482152" y="1720104"/>
            <a:ext cx="3366052" cy="2308324"/>
          </a:xfrm>
          <a:prstGeom prst="rect">
            <a:avLst/>
          </a:prstGeom>
          <a:noFill/>
          <a:ln>
            <a:solidFill>
              <a:schemeClr val="tx1"/>
            </a:solidFill>
          </a:ln>
        </p:spPr>
        <p:txBody>
          <a:bodyPr wrap="square" rtlCol="0">
            <a:spAutoFit/>
          </a:bodyPr>
          <a:lstStyle/>
          <a:p>
            <a:pPr algn="just"/>
            <a:r>
              <a:rPr lang="en-US">
                <a:latin typeface="Helvetica" pitchFamily="2" charset="0"/>
              </a:rPr>
              <a:t>The main drink in Spain is water. In all the houses it is possible to drink water at any time of the day. In many houses, water is as important as the air they breathe. It is somewhat similar in the rest of the world.</a:t>
            </a:r>
          </a:p>
        </p:txBody>
      </p:sp>
      <p:sp>
        <p:nvSpPr>
          <p:cNvPr id="8" name="CuadroTexto 7">
            <a:extLst>
              <a:ext uri="{FF2B5EF4-FFF2-40B4-BE49-F238E27FC236}">
                <a16:creationId xmlns:a16="http://schemas.microsoft.com/office/drawing/2014/main" id="{73C01E99-C95D-5F45-AAD3-E594CABC9C10}"/>
              </a:ext>
            </a:extLst>
          </p:cNvPr>
          <p:cNvSpPr txBox="1"/>
          <p:nvPr/>
        </p:nvSpPr>
        <p:spPr>
          <a:xfrm>
            <a:off x="517594" y="1350772"/>
            <a:ext cx="3366052" cy="369332"/>
          </a:xfrm>
          <a:prstGeom prst="rect">
            <a:avLst/>
          </a:prstGeom>
          <a:solidFill>
            <a:srgbClr val="017BC1"/>
          </a:solidFill>
          <a:ln>
            <a:solidFill>
              <a:schemeClr val="tx1"/>
            </a:solidFill>
          </a:ln>
        </p:spPr>
        <p:txBody>
          <a:bodyPr wrap="square" rtlCol="0">
            <a:spAutoFit/>
          </a:bodyPr>
          <a:lstStyle/>
          <a:p>
            <a:pPr algn="just"/>
            <a:r>
              <a:rPr lang="en-US" b="1">
                <a:solidFill>
                  <a:schemeClr val="bg1"/>
                </a:solidFill>
                <a:latin typeface="Helvetica" pitchFamily="2" charset="0"/>
              </a:rPr>
              <a:t>Document 1</a:t>
            </a:r>
          </a:p>
        </p:txBody>
      </p:sp>
      <p:sp>
        <p:nvSpPr>
          <p:cNvPr id="9" name="CuadroTexto 8">
            <a:extLst>
              <a:ext uri="{FF2B5EF4-FFF2-40B4-BE49-F238E27FC236}">
                <a16:creationId xmlns:a16="http://schemas.microsoft.com/office/drawing/2014/main" id="{920A1392-20BF-3643-A157-5D9CF9D0E967}"/>
              </a:ext>
            </a:extLst>
          </p:cNvPr>
          <p:cNvSpPr txBox="1"/>
          <p:nvPr/>
        </p:nvSpPr>
        <p:spPr>
          <a:xfrm>
            <a:off x="4499873" y="1350772"/>
            <a:ext cx="3366052" cy="369332"/>
          </a:xfrm>
          <a:prstGeom prst="rect">
            <a:avLst/>
          </a:prstGeom>
          <a:solidFill>
            <a:srgbClr val="017BC1"/>
          </a:solidFill>
          <a:ln>
            <a:solidFill>
              <a:schemeClr val="tx1"/>
            </a:solidFill>
          </a:ln>
        </p:spPr>
        <p:txBody>
          <a:bodyPr wrap="square" rtlCol="0">
            <a:spAutoFit/>
          </a:bodyPr>
          <a:lstStyle/>
          <a:p>
            <a:pPr algn="just"/>
            <a:r>
              <a:rPr lang="en-US" b="1">
                <a:solidFill>
                  <a:schemeClr val="bg1"/>
                </a:solidFill>
                <a:latin typeface="Helvetica" pitchFamily="2" charset="0"/>
              </a:rPr>
              <a:t>Document 2</a:t>
            </a:r>
          </a:p>
        </p:txBody>
      </p:sp>
      <p:sp>
        <p:nvSpPr>
          <p:cNvPr id="10" name="CuadroTexto 9">
            <a:extLst>
              <a:ext uri="{FF2B5EF4-FFF2-40B4-BE49-F238E27FC236}">
                <a16:creationId xmlns:a16="http://schemas.microsoft.com/office/drawing/2014/main" id="{7D985D6C-E38C-2343-929F-272B42C173A3}"/>
              </a:ext>
            </a:extLst>
          </p:cNvPr>
          <p:cNvSpPr txBox="1"/>
          <p:nvPr/>
        </p:nvSpPr>
        <p:spPr>
          <a:xfrm>
            <a:off x="8482152" y="1350772"/>
            <a:ext cx="3366052" cy="369332"/>
          </a:xfrm>
          <a:prstGeom prst="rect">
            <a:avLst/>
          </a:prstGeom>
          <a:solidFill>
            <a:srgbClr val="017BC1"/>
          </a:solidFill>
          <a:ln>
            <a:solidFill>
              <a:schemeClr val="tx1"/>
            </a:solidFill>
          </a:ln>
        </p:spPr>
        <p:txBody>
          <a:bodyPr wrap="square" rtlCol="0">
            <a:spAutoFit/>
          </a:bodyPr>
          <a:lstStyle/>
          <a:p>
            <a:pPr algn="just"/>
            <a:r>
              <a:rPr lang="en-US" b="1">
                <a:solidFill>
                  <a:schemeClr val="bg1"/>
                </a:solidFill>
                <a:latin typeface="Helvetica" pitchFamily="2" charset="0"/>
              </a:rPr>
              <a:t>Document 3</a:t>
            </a:r>
          </a:p>
        </p:txBody>
      </p:sp>
      <p:sp>
        <p:nvSpPr>
          <p:cNvPr id="11" name="CuadroTexto 10">
            <a:extLst>
              <a:ext uri="{FF2B5EF4-FFF2-40B4-BE49-F238E27FC236}">
                <a16:creationId xmlns:a16="http://schemas.microsoft.com/office/drawing/2014/main" id="{E8CDCF76-42E3-EF47-8F69-89E80D2F1E6F}"/>
              </a:ext>
            </a:extLst>
          </p:cNvPr>
          <p:cNvSpPr txBox="1"/>
          <p:nvPr/>
        </p:nvSpPr>
        <p:spPr>
          <a:xfrm>
            <a:off x="517594" y="4311420"/>
            <a:ext cx="3366052" cy="369332"/>
          </a:xfrm>
          <a:prstGeom prst="rect">
            <a:avLst/>
          </a:prstGeom>
          <a:noFill/>
          <a:ln>
            <a:solidFill>
              <a:srgbClr val="FF7F3E"/>
            </a:solidFill>
          </a:ln>
        </p:spPr>
        <p:txBody>
          <a:bodyPr wrap="square" rtlCol="0">
            <a:spAutoFit/>
          </a:bodyPr>
          <a:lstStyle/>
          <a:p>
            <a:pPr algn="ctr"/>
            <a:r>
              <a:rPr lang="es-ES" dirty="0" err="1"/>
              <a:t>tf</a:t>
            </a:r>
            <a:r>
              <a:rPr lang="es-ES" dirty="0"/>
              <a:t> (car) = </a:t>
            </a:r>
            <a:r>
              <a:rPr lang="es-ES" dirty="0">
                <a:solidFill>
                  <a:srgbClr val="FF0000"/>
                </a:solidFill>
              </a:rPr>
              <a:t>↓↓</a:t>
            </a:r>
          </a:p>
        </p:txBody>
      </p:sp>
      <p:sp>
        <p:nvSpPr>
          <p:cNvPr id="14" name="CuadroTexto 13">
            <a:extLst>
              <a:ext uri="{FF2B5EF4-FFF2-40B4-BE49-F238E27FC236}">
                <a16:creationId xmlns:a16="http://schemas.microsoft.com/office/drawing/2014/main" id="{DDA8B645-ECAD-8B4E-9FD3-920520E65063}"/>
              </a:ext>
            </a:extLst>
          </p:cNvPr>
          <p:cNvSpPr txBox="1"/>
          <p:nvPr/>
        </p:nvSpPr>
        <p:spPr>
          <a:xfrm>
            <a:off x="517594" y="5008614"/>
            <a:ext cx="11330610" cy="369332"/>
          </a:xfrm>
          <a:prstGeom prst="rect">
            <a:avLst/>
          </a:prstGeom>
          <a:noFill/>
          <a:ln>
            <a:solidFill>
              <a:schemeClr val="accent2">
                <a:lumMod val="50000"/>
              </a:schemeClr>
            </a:solidFill>
          </a:ln>
        </p:spPr>
        <p:txBody>
          <a:bodyPr wrap="square" rtlCol="0">
            <a:spAutoFit/>
          </a:bodyPr>
          <a:lstStyle/>
          <a:p>
            <a:pPr algn="ctr"/>
            <a:r>
              <a:rPr lang="es-ES" dirty="0" err="1"/>
              <a:t>df</a:t>
            </a:r>
            <a:r>
              <a:rPr lang="es-ES" dirty="0"/>
              <a:t> (car) = ↓↓    </a:t>
            </a:r>
            <a:r>
              <a:rPr lang="es-ES" dirty="0">
                <a:sym typeface="Wingdings" pitchFamily="2" charset="2"/>
              </a:rPr>
              <a:t>   </a:t>
            </a:r>
            <a:r>
              <a:rPr lang="es-ES" dirty="0" err="1">
                <a:sym typeface="Wingdings" pitchFamily="2" charset="2"/>
              </a:rPr>
              <a:t>i</a:t>
            </a:r>
            <a:r>
              <a:rPr lang="es-ES" dirty="0" err="1"/>
              <a:t>df</a:t>
            </a:r>
            <a:r>
              <a:rPr lang="es-ES" dirty="0"/>
              <a:t> (car) =  </a:t>
            </a:r>
            <a:r>
              <a:rPr lang="es-ES" dirty="0">
                <a:solidFill>
                  <a:srgbClr val="FF0000"/>
                </a:solidFill>
              </a:rPr>
              <a:t>↑↑</a:t>
            </a:r>
            <a:r>
              <a:rPr lang="es-ES" dirty="0">
                <a:sym typeface="Wingdings" pitchFamily="2" charset="2"/>
              </a:rPr>
              <a:t> </a:t>
            </a:r>
            <a:endParaRPr lang="es-ES" dirty="0"/>
          </a:p>
        </p:txBody>
      </p:sp>
      <p:sp>
        <p:nvSpPr>
          <p:cNvPr id="15" name="CuadroTexto 14">
            <a:extLst>
              <a:ext uri="{FF2B5EF4-FFF2-40B4-BE49-F238E27FC236}">
                <a16:creationId xmlns:a16="http://schemas.microsoft.com/office/drawing/2014/main" id="{0939C88B-B6CE-E245-B730-7CC143CEB71B}"/>
              </a:ext>
            </a:extLst>
          </p:cNvPr>
          <p:cNvSpPr txBox="1"/>
          <p:nvPr/>
        </p:nvSpPr>
        <p:spPr>
          <a:xfrm>
            <a:off x="4499873" y="4311420"/>
            <a:ext cx="3366052" cy="369332"/>
          </a:xfrm>
          <a:prstGeom prst="rect">
            <a:avLst/>
          </a:prstGeom>
          <a:noFill/>
          <a:ln>
            <a:solidFill>
              <a:srgbClr val="FF7F3E"/>
            </a:solidFill>
          </a:ln>
        </p:spPr>
        <p:txBody>
          <a:bodyPr wrap="square" rtlCol="0">
            <a:spAutoFit/>
          </a:bodyPr>
          <a:lstStyle/>
          <a:p>
            <a:pPr algn="ctr"/>
            <a:r>
              <a:rPr lang="es-ES" dirty="0" err="1"/>
              <a:t>tf</a:t>
            </a:r>
            <a:r>
              <a:rPr lang="es-ES" dirty="0"/>
              <a:t> (car) = </a:t>
            </a:r>
            <a:r>
              <a:rPr lang="es-ES" dirty="0">
                <a:solidFill>
                  <a:srgbClr val="FF0000"/>
                </a:solidFill>
              </a:rPr>
              <a:t>↓↓</a:t>
            </a:r>
          </a:p>
        </p:txBody>
      </p:sp>
      <p:sp>
        <p:nvSpPr>
          <p:cNvPr id="16" name="CuadroTexto 15">
            <a:extLst>
              <a:ext uri="{FF2B5EF4-FFF2-40B4-BE49-F238E27FC236}">
                <a16:creationId xmlns:a16="http://schemas.microsoft.com/office/drawing/2014/main" id="{19F89711-9178-144C-966B-88CC247D4E1A}"/>
              </a:ext>
            </a:extLst>
          </p:cNvPr>
          <p:cNvSpPr txBox="1"/>
          <p:nvPr/>
        </p:nvSpPr>
        <p:spPr>
          <a:xfrm>
            <a:off x="8482152" y="4311420"/>
            <a:ext cx="3366052" cy="369332"/>
          </a:xfrm>
          <a:prstGeom prst="rect">
            <a:avLst/>
          </a:prstGeom>
          <a:noFill/>
          <a:ln>
            <a:solidFill>
              <a:srgbClr val="FF7F3E"/>
            </a:solidFill>
          </a:ln>
        </p:spPr>
        <p:txBody>
          <a:bodyPr wrap="square" rtlCol="0">
            <a:spAutoFit/>
          </a:bodyPr>
          <a:lstStyle/>
          <a:p>
            <a:pPr algn="ctr"/>
            <a:r>
              <a:rPr lang="es-ES" dirty="0" err="1"/>
              <a:t>tf</a:t>
            </a:r>
            <a:r>
              <a:rPr lang="es-ES" dirty="0"/>
              <a:t> (car) = </a:t>
            </a:r>
            <a:r>
              <a:rPr lang="es-ES" dirty="0">
                <a:solidFill>
                  <a:srgbClr val="FF0000"/>
                </a:solidFill>
              </a:rPr>
              <a:t>↓↓</a:t>
            </a:r>
          </a:p>
        </p:txBody>
      </p:sp>
      <p:sp>
        <p:nvSpPr>
          <p:cNvPr id="18" name="CuadroTexto 17">
            <a:extLst>
              <a:ext uri="{FF2B5EF4-FFF2-40B4-BE49-F238E27FC236}">
                <a16:creationId xmlns:a16="http://schemas.microsoft.com/office/drawing/2014/main" id="{437D221F-CCC2-2440-9783-46899F77174C}"/>
              </a:ext>
            </a:extLst>
          </p:cNvPr>
          <p:cNvSpPr txBox="1"/>
          <p:nvPr/>
        </p:nvSpPr>
        <p:spPr>
          <a:xfrm>
            <a:off x="517594" y="5753271"/>
            <a:ext cx="3366052" cy="369332"/>
          </a:xfrm>
          <a:prstGeom prst="rect">
            <a:avLst/>
          </a:prstGeom>
          <a:noFill/>
          <a:ln>
            <a:solidFill>
              <a:srgbClr val="FF7F3E"/>
            </a:solidFill>
          </a:ln>
        </p:spPr>
        <p:txBody>
          <a:bodyPr wrap="square" rtlCol="0">
            <a:spAutoFit/>
          </a:bodyPr>
          <a:lstStyle/>
          <a:p>
            <a:pPr algn="ctr"/>
            <a:r>
              <a:rPr lang="es-ES" dirty="0" err="1"/>
              <a:t>tf-idf</a:t>
            </a:r>
            <a:r>
              <a:rPr lang="es-ES" dirty="0"/>
              <a:t> (car) = ↓↓</a:t>
            </a:r>
          </a:p>
        </p:txBody>
      </p:sp>
      <p:sp>
        <p:nvSpPr>
          <p:cNvPr id="19" name="CuadroTexto 18">
            <a:extLst>
              <a:ext uri="{FF2B5EF4-FFF2-40B4-BE49-F238E27FC236}">
                <a16:creationId xmlns:a16="http://schemas.microsoft.com/office/drawing/2014/main" id="{58EB44A5-2A5E-7744-85BF-0F533667A061}"/>
              </a:ext>
            </a:extLst>
          </p:cNvPr>
          <p:cNvSpPr txBox="1"/>
          <p:nvPr/>
        </p:nvSpPr>
        <p:spPr>
          <a:xfrm>
            <a:off x="4499873" y="5753271"/>
            <a:ext cx="3366052" cy="369332"/>
          </a:xfrm>
          <a:prstGeom prst="rect">
            <a:avLst/>
          </a:prstGeom>
          <a:noFill/>
          <a:ln>
            <a:solidFill>
              <a:srgbClr val="FF7F3E"/>
            </a:solidFill>
          </a:ln>
        </p:spPr>
        <p:txBody>
          <a:bodyPr wrap="square" rtlCol="0">
            <a:spAutoFit/>
          </a:bodyPr>
          <a:lstStyle/>
          <a:p>
            <a:pPr algn="ctr"/>
            <a:r>
              <a:rPr lang="es-ES" dirty="0" err="1"/>
              <a:t>tf-idf</a:t>
            </a:r>
            <a:r>
              <a:rPr lang="es-ES" dirty="0"/>
              <a:t> (car) = ↓↓</a:t>
            </a:r>
          </a:p>
        </p:txBody>
      </p:sp>
      <p:sp>
        <p:nvSpPr>
          <p:cNvPr id="20" name="CuadroTexto 19">
            <a:extLst>
              <a:ext uri="{FF2B5EF4-FFF2-40B4-BE49-F238E27FC236}">
                <a16:creationId xmlns:a16="http://schemas.microsoft.com/office/drawing/2014/main" id="{B5E2C57B-B14B-F64E-A1EC-204E95582361}"/>
              </a:ext>
            </a:extLst>
          </p:cNvPr>
          <p:cNvSpPr txBox="1"/>
          <p:nvPr/>
        </p:nvSpPr>
        <p:spPr>
          <a:xfrm>
            <a:off x="8482152" y="5753271"/>
            <a:ext cx="3366052" cy="369332"/>
          </a:xfrm>
          <a:prstGeom prst="rect">
            <a:avLst/>
          </a:prstGeom>
          <a:noFill/>
          <a:ln>
            <a:solidFill>
              <a:srgbClr val="FF7F3E"/>
            </a:solidFill>
          </a:ln>
        </p:spPr>
        <p:txBody>
          <a:bodyPr wrap="square" rtlCol="0">
            <a:spAutoFit/>
          </a:bodyPr>
          <a:lstStyle/>
          <a:p>
            <a:pPr algn="ctr"/>
            <a:r>
              <a:rPr lang="es-ES" dirty="0" err="1"/>
              <a:t>tf-idf</a:t>
            </a:r>
            <a:r>
              <a:rPr lang="es-ES" dirty="0"/>
              <a:t> (car) = ↓↓</a:t>
            </a:r>
          </a:p>
        </p:txBody>
      </p:sp>
    </p:spTree>
    <p:extLst>
      <p:ext uri="{BB962C8B-B14F-4D97-AF65-F5344CB8AC3E}">
        <p14:creationId xmlns:p14="http://schemas.microsoft.com/office/powerpoint/2010/main" val="26726218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7A14B3-3841-2F4D-AD35-C5BF2074B734}"/>
              </a:ext>
            </a:extLst>
          </p:cNvPr>
          <p:cNvSpPr>
            <a:spLocks noGrp="1"/>
          </p:cNvSpPr>
          <p:nvPr>
            <p:ph type="title"/>
          </p:nvPr>
        </p:nvSpPr>
        <p:spPr>
          <a:xfrm>
            <a:off x="2088291" y="3311453"/>
            <a:ext cx="8015413" cy="1063255"/>
          </a:xfrm>
        </p:spPr>
        <p:txBody>
          <a:bodyPr/>
          <a:lstStyle/>
          <a:p>
            <a:pPr marL="36512" defTabSz="986400">
              <a:lnSpc>
                <a:spcPct val="100000"/>
              </a:lnSpc>
              <a:buClr>
                <a:srgbClr val="017BC1"/>
              </a:buClr>
              <a:buSzPct val="200000"/>
            </a:pPr>
            <a:r>
              <a:rPr lang="en-US" sz="4800" dirty="0"/>
              <a:t>Methods</a:t>
            </a:r>
          </a:p>
        </p:txBody>
      </p:sp>
      <p:cxnSp>
        <p:nvCxnSpPr>
          <p:cNvPr id="4" name="Conector recto 3">
            <a:extLst>
              <a:ext uri="{FF2B5EF4-FFF2-40B4-BE49-F238E27FC236}">
                <a16:creationId xmlns:a16="http://schemas.microsoft.com/office/drawing/2014/main" id="{24087534-71E4-7B44-8855-D3F439EFD73A}"/>
              </a:ext>
            </a:extLst>
          </p:cNvPr>
          <p:cNvCxnSpPr/>
          <p:nvPr/>
        </p:nvCxnSpPr>
        <p:spPr>
          <a:xfrm>
            <a:off x="4532669" y="2972452"/>
            <a:ext cx="312665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Conector recto 4">
            <a:extLst>
              <a:ext uri="{FF2B5EF4-FFF2-40B4-BE49-F238E27FC236}">
                <a16:creationId xmlns:a16="http://schemas.microsoft.com/office/drawing/2014/main" id="{F99C968D-A4D7-0E48-884C-E68DAAC35FCC}"/>
              </a:ext>
            </a:extLst>
          </p:cNvPr>
          <p:cNvCxnSpPr/>
          <p:nvPr/>
        </p:nvCxnSpPr>
        <p:spPr>
          <a:xfrm>
            <a:off x="4532669" y="4725650"/>
            <a:ext cx="312665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Gráfico 6" descr="Profesor">
            <a:extLst>
              <a:ext uri="{FF2B5EF4-FFF2-40B4-BE49-F238E27FC236}">
                <a16:creationId xmlns:a16="http://schemas.microsoft.com/office/drawing/2014/main" id="{6725DF8D-9504-034B-B58C-EDD9B0EB37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24166" y="1079774"/>
            <a:ext cx="1543665" cy="1543665"/>
          </a:xfrm>
          <a:prstGeom prst="rect">
            <a:avLst/>
          </a:prstGeom>
        </p:spPr>
      </p:pic>
      <p:sp>
        <p:nvSpPr>
          <p:cNvPr id="3" name="Marcador de número de diapositiva 2">
            <a:extLst>
              <a:ext uri="{FF2B5EF4-FFF2-40B4-BE49-F238E27FC236}">
                <a16:creationId xmlns:a16="http://schemas.microsoft.com/office/drawing/2014/main" id="{7643BFD7-6943-D94F-8D96-EC7F52D462A3}"/>
              </a:ext>
            </a:extLst>
          </p:cNvPr>
          <p:cNvSpPr>
            <a:spLocks noGrp="1"/>
          </p:cNvSpPr>
          <p:nvPr>
            <p:ph type="sldNum" sz="quarter" idx="12"/>
          </p:nvPr>
        </p:nvSpPr>
        <p:spPr/>
        <p:txBody>
          <a:bodyPr/>
          <a:lstStyle/>
          <a:p>
            <a:fld id="{B2A3306B-DF89-7241-AA4A-C5D414DE877E}" type="slidenum">
              <a:rPr lang="en-US" smtClean="0"/>
              <a:pPr/>
              <a:t>51</a:t>
            </a:fld>
            <a:endParaRPr lang="en-US"/>
          </a:p>
        </p:txBody>
      </p:sp>
      <p:sp>
        <p:nvSpPr>
          <p:cNvPr id="8" name="Título 1">
            <a:extLst>
              <a:ext uri="{FF2B5EF4-FFF2-40B4-BE49-F238E27FC236}">
                <a16:creationId xmlns:a16="http://schemas.microsoft.com/office/drawing/2014/main" id="{46224B68-A99A-9D42-BE5E-781AFA1BD8C7}"/>
              </a:ext>
            </a:extLst>
          </p:cNvPr>
          <p:cNvSpPr txBox="1">
            <a:spLocks/>
          </p:cNvSpPr>
          <p:nvPr/>
        </p:nvSpPr>
        <p:spPr>
          <a:xfrm>
            <a:off x="2088291" y="5070345"/>
            <a:ext cx="8015413" cy="1063255"/>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a:solidFill>
                  <a:schemeClr val="bg1"/>
                </a:solidFill>
                <a:latin typeface="Helvetica" pitchFamily="2" charset="0"/>
                <a:ea typeface="+mj-ea"/>
                <a:cs typeface="+mj-cs"/>
              </a:defRPr>
            </a:lvl1pPr>
          </a:lstStyle>
          <a:p>
            <a:pPr marL="36512" defTabSz="986400">
              <a:lnSpc>
                <a:spcPct val="100000"/>
              </a:lnSpc>
              <a:buClr>
                <a:srgbClr val="017BC1"/>
              </a:buClr>
              <a:buSzPct val="200000"/>
            </a:pPr>
            <a:r>
              <a:rPr lang="en-US" sz="4800" i="1" dirty="0"/>
              <a:t>Sentiment Analysis</a:t>
            </a:r>
          </a:p>
        </p:txBody>
      </p:sp>
    </p:spTree>
    <p:extLst>
      <p:ext uri="{BB962C8B-B14F-4D97-AF65-F5344CB8AC3E}">
        <p14:creationId xmlns:p14="http://schemas.microsoft.com/office/powerpoint/2010/main" val="268103406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2BBEDB-EDBC-CE47-AC8F-975496F8F0B7}"/>
              </a:ext>
            </a:extLst>
          </p:cNvPr>
          <p:cNvSpPr>
            <a:spLocks noGrp="1"/>
          </p:cNvSpPr>
          <p:nvPr>
            <p:ph type="title"/>
          </p:nvPr>
        </p:nvSpPr>
        <p:spPr/>
        <p:txBody>
          <a:bodyPr/>
          <a:lstStyle/>
          <a:p>
            <a:r>
              <a:rPr lang="es-ES" dirty="0" err="1"/>
              <a:t>Introduction</a:t>
            </a:r>
            <a:endParaRPr lang="es-ES" dirty="0"/>
          </a:p>
        </p:txBody>
      </p:sp>
      <p:sp>
        <p:nvSpPr>
          <p:cNvPr id="3" name="Marcador de contenido 2">
            <a:extLst>
              <a:ext uri="{FF2B5EF4-FFF2-40B4-BE49-F238E27FC236}">
                <a16:creationId xmlns:a16="http://schemas.microsoft.com/office/drawing/2014/main" id="{3E525B51-30D1-2348-BD7E-AA346539C01E}"/>
              </a:ext>
            </a:extLst>
          </p:cNvPr>
          <p:cNvSpPr>
            <a:spLocks noGrp="1"/>
          </p:cNvSpPr>
          <p:nvPr>
            <p:ph idx="1"/>
          </p:nvPr>
        </p:nvSpPr>
        <p:spPr/>
        <p:txBody>
          <a:bodyPr anchor="ctr">
            <a:normAutofit/>
          </a:bodyPr>
          <a:lstStyle/>
          <a:p>
            <a:pPr marL="0" indent="0" algn="ctr">
              <a:lnSpc>
                <a:spcPct val="150000"/>
              </a:lnSpc>
              <a:buNone/>
            </a:pPr>
            <a:r>
              <a:rPr lang="es-ES" sz="3200" dirty="0" err="1"/>
              <a:t>The</a:t>
            </a:r>
            <a:r>
              <a:rPr lang="es-ES" sz="3200" dirty="0"/>
              <a:t> use </a:t>
            </a:r>
            <a:r>
              <a:rPr lang="es-ES" sz="3200" dirty="0" err="1"/>
              <a:t>the</a:t>
            </a:r>
            <a:r>
              <a:rPr lang="es-ES" sz="3200" dirty="0"/>
              <a:t> </a:t>
            </a:r>
            <a:r>
              <a:rPr lang="es-ES" sz="3200" dirty="0" err="1"/>
              <a:t>tools</a:t>
            </a:r>
            <a:r>
              <a:rPr lang="es-ES" sz="3200" dirty="0"/>
              <a:t> of </a:t>
            </a:r>
            <a:r>
              <a:rPr lang="es-ES" sz="3200" dirty="0" err="1"/>
              <a:t>text</a:t>
            </a:r>
            <a:r>
              <a:rPr lang="es-ES" sz="3200" dirty="0"/>
              <a:t> </a:t>
            </a:r>
            <a:r>
              <a:rPr lang="es-ES" sz="3200" dirty="0" err="1"/>
              <a:t>mining</a:t>
            </a:r>
            <a:r>
              <a:rPr lang="es-ES" sz="3200" dirty="0"/>
              <a:t> to </a:t>
            </a:r>
            <a:r>
              <a:rPr lang="es-ES" sz="3200" dirty="0" err="1"/>
              <a:t>approach</a:t>
            </a:r>
            <a:r>
              <a:rPr lang="es-ES" sz="3200" dirty="0"/>
              <a:t> </a:t>
            </a:r>
            <a:r>
              <a:rPr lang="es-ES" sz="3200" dirty="0" err="1"/>
              <a:t>the</a:t>
            </a:r>
            <a:r>
              <a:rPr lang="es-ES" sz="3200" dirty="0"/>
              <a:t> </a:t>
            </a:r>
            <a:r>
              <a:rPr lang="es-ES" sz="3200" dirty="0" err="1"/>
              <a:t>emotional</a:t>
            </a:r>
            <a:r>
              <a:rPr lang="es-ES" sz="3200" dirty="0"/>
              <a:t> </a:t>
            </a:r>
            <a:r>
              <a:rPr lang="es-ES" sz="3200" dirty="0" err="1"/>
              <a:t>content</a:t>
            </a:r>
            <a:r>
              <a:rPr lang="es-ES" sz="3200" dirty="0"/>
              <a:t> of </a:t>
            </a:r>
            <a:r>
              <a:rPr lang="es-ES" sz="3200" dirty="0" err="1"/>
              <a:t>text</a:t>
            </a:r>
            <a:r>
              <a:rPr lang="es-ES" sz="3200" dirty="0"/>
              <a:t> </a:t>
            </a:r>
            <a:r>
              <a:rPr lang="es-ES" sz="3200" dirty="0" err="1"/>
              <a:t>programmatically</a:t>
            </a:r>
            <a:endParaRPr lang="es-ES" sz="3200" dirty="0"/>
          </a:p>
        </p:txBody>
      </p:sp>
      <p:sp>
        <p:nvSpPr>
          <p:cNvPr id="4" name="Marcador de número de diapositiva 3">
            <a:extLst>
              <a:ext uri="{FF2B5EF4-FFF2-40B4-BE49-F238E27FC236}">
                <a16:creationId xmlns:a16="http://schemas.microsoft.com/office/drawing/2014/main" id="{8790197B-836E-EA4F-9C9D-858785C6E454}"/>
              </a:ext>
            </a:extLst>
          </p:cNvPr>
          <p:cNvSpPr>
            <a:spLocks noGrp="1"/>
          </p:cNvSpPr>
          <p:nvPr>
            <p:ph type="sldNum" sz="quarter" idx="12"/>
          </p:nvPr>
        </p:nvSpPr>
        <p:spPr/>
        <p:txBody>
          <a:bodyPr/>
          <a:lstStyle/>
          <a:p>
            <a:fld id="{B2A3306B-DF89-7241-AA4A-C5D414DE877E}" type="slidenum">
              <a:rPr lang="en-US" noProof="0" smtClean="0"/>
              <a:pPr/>
              <a:t>52</a:t>
            </a:fld>
            <a:endParaRPr lang="en-US" noProof="0"/>
          </a:p>
        </p:txBody>
      </p:sp>
      <p:pic>
        <p:nvPicPr>
          <p:cNvPr id="6" name="Gráfico 5" descr="Cara enamorada con relleno sólido">
            <a:extLst>
              <a:ext uri="{FF2B5EF4-FFF2-40B4-BE49-F238E27FC236}">
                <a16:creationId xmlns:a16="http://schemas.microsoft.com/office/drawing/2014/main" id="{C49EE50C-8537-A541-81C7-44CFBF6B4B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47019" y="2428567"/>
            <a:ext cx="2000866" cy="2000866"/>
          </a:xfrm>
          <a:prstGeom prst="rect">
            <a:avLst/>
          </a:prstGeom>
        </p:spPr>
      </p:pic>
    </p:spTree>
    <p:extLst>
      <p:ext uri="{BB962C8B-B14F-4D97-AF65-F5344CB8AC3E}">
        <p14:creationId xmlns:p14="http://schemas.microsoft.com/office/powerpoint/2010/main" val="340608642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C94AABE9-5827-834D-B996-11E030A80999}"/>
              </a:ext>
            </a:extLst>
          </p:cNvPr>
          <p:cNvSpPr>
            <a:spLocks noGrp="1"/>
          </p:cNvSpPr>
          <p:nvPr>
            <p:ph type="title"/>
          </p:nvPr>
        </p:nvSpPr>
        <p:spPr/>
        <p:txBody>
          <a:bodyPr/>
          <a:lstStyle/>
          <a:p>
            <a:r>
              <a:rPr lang="es-ES" dirty="0"/>
              <a:t>Basic </a:t>
            </a:r>
            <a:r>
              <a:rPr lang="es-ES" dirty="0" err="1"/>
              <a:t>Analysis</a:t>
            </a:r>
            <a:endParaRPr lang="es-ES" dirty="0"/>
          </a:p>
        </p:txBody>
      </p:sp>
      <p:sp>
        <p:nvSpPr>
          <p:cNvPr id="4" name="Marcador de número de diapositiva 3">
            <a:extLst>
              <a:ext uri="{FF2B5EF4-FFF2-40B4-BE49-F238E27FC236}">
                <a16:creationId xmlns:a16="http://schemas.microsoft.com/office/drawing/2014/main" id="{38FCFCA3-711F-4E43-A04C-27F64FCF072A}"/>
              </a:ext>
            </a:extLst>
          </p:cNvPr>
          <p:cNvSpPr>
            <a:spLocks noGrp="1"/>
          </p:cNvSpPr>
          <p:nvPr>
            <p:ph type="sldNum" sz="quarter" idx="12"/>
          </p:nvPr>
        </p:nvSpPr>
        <p:spPr/>
        <p:txBody>
          <a:bodyPr/>
          <a:lstStyle/>
          <a:p>
            <a:fld id="{B2A3306B-DF89-7241-AA4A-C5D414DE877E}" type="slidenum">
              <a:rPr lang="en-US" noProof="0" smtClean="0"/>
              <a:pPr/>
              <a:t>53</a:t>
            </a:fld>
            <a:endParaRPr lang="en-US" noProof="0"/>
          </a:p>
        </p:txBody>
      </p:sp>
      <p:pic>
        <p:nvPicPr>
          <p:cNvPr id="7" name="Gráfico 6" descr="Reproducir">
            <a:extLst>
              <a:ext uri="{FF2B5EF4-FFF2-40B4-BE49-F238E27FC236}">
                <a16:creationId xmlns:a16="http://schemas.microsoft.com/office/drawing/2014/main" id="{AA645EEC-EAF8-9541-8F20-1D413E75F0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3796" y="3176653"/>
            <a:ext cx="1413277" cy="1413277"/>
          </a:xfrm>
          <a:prstGeom prst="rect">
            <a:avLst/>
          </a:prstGeom>
        </p:spPr>
      </p:pic>
      <p:sp>
        <p:nvSpPr>
          <p:cNvPr id="11" name="Rectángulo redondeado 10">
            <a:extLst>
              <a:ext uri="{FF2B5EF4-FFF2-40B4-BE49-F238E27FC236}">
                <a16:creationId xmlns:a16="http://schemas.microsoft.com/office/drawing/2014/main" id="{63346D34-F3A7-E842-BC5F-5C31D96F559E}"/>
              </a:ext>
            </a:extLst>
          </p:cNvPr>
          <p:cNvSpPr/>
          <p:nvPr/>
        </p:nvSpPr>
        <p:spPr>
          <a:xfrm>
            <a:off x="2650563" y="1503256"/>
            <a:ext cx="1721223" cy="838200"/>
          </a:xfrm>
          <a:prstGeom prst="roundRect">
            <a:avLst/>
          </a:prstGeom>
          <a:solidFill>
            <a:srgbClr val="017B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atin typeface="Helvetica" pitchFamily="2" charset="0"/>
              </a:rPr>
              <a:t>Text Data</a:t>
            </a:r>
          </a:p>
        </p:txBody>
      </p:sp>
      <p:sp>
        <p:nvSpPr>
          <p:cNvPr id="12" name="Rectángulo redondeado 11">
            <a:extLst>
              <a:ext uri="{FF2B5EF4-FFF2-40B4-BE49-F238E27FC236}">
                <a16:creationId xmlns:a16="http://schemas.microsoft.com/office/drawing/2014/main" id="{B4D152AA-8BCE-164C-B11E-71695EB33F60}"/>
              </a:ext>
            </a:extLst>
          </p:cNvPr>
          <p:cNvSpPr/>
          <p:nvPr/>
        </p:nvSpPr>
        <p:spPr>
          <a:xfrm>
            <a:off x="2646555" y="3481453"/>
            <a:ext cx="1721223" cy="838200"/>
          </a:xfrm>
          <a:prstGeom prst="roundRect">
            <a:avLst/>
          </a:prstGeom>
          <a:solidFill>
            <a:srgbClr val="017B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latin typeface="Helvetica" pitchFamily="2" charset="0"/>
              </a:rPr>
              <a:t>Tidy</a:t>
            </a:r>
            <a:r>
              <a:rPr lang="es-ES" dirty="0">
                <a:latin typeface="Helvetica" pitchFamily="2" charset="0"/>
              </a:rPr>
              <a:t> Text</a:t>
            </a:r>
          </a:p>
        </p:txBody>
      </p:sp>
      <p:sp>
        <p:nvSpPr>
          <p:cNvPr id="13" name="Rectángulo redondeado 12">
            <a:extLst>
              <a:ext uri="{FF2B5EF4-FFF2-40B4-BE49-F238E27FC236}">
                <a16:creationId xmlns:a16="http://schemas.microsoft.com/office/drawing/2014/main" id="{7D8819E6-455C-2F43-B992-4BDBF0CD50E7}"/>
              </a:ext>
            </a:extLst>
          </p:cNvPr>
          <p:cNvSpPr/>
          <p:nvPr/>
        </p:nvSpPr>
        <p:spPr>
          <a:xfrm>
            <a:off x="2646055" y="5459650"/>
            <a:ext cx="1721223" cy="838200"/>
          </a:xfrm>
          <a:prstGeom prst="roundRect">
            <a:avLst/>
          </a:prstGeom>
          <a:solidFill>
            <a:srgbClr val="017B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latin typeface="Helvetica" pitchFamily="2" charset="0"/>
              </a:rPr>
              <a:t>Clean</a:t>
            </a:r>
            <a:r>
              <a:rPr lang="es-ES" dirty="0">
                <a:latin typeface="Helvetica" pitchFamily="2" charset="0"/>
              </a:rPr>
              <a:t> </a:t>
            </a:r>
            <a:r>
              <a:rPr lang="es-ES" dirty="0" err="1">
                <a:latin typeface="Helvetica" pitchFamily="2" charset="0"/>
              </a:rPr>
              <a:t>Tidy</a:t>
            </a:r>
            <a:r>
              <a:rPr lang="es-ES" dirty="0">
                <a:latin typeface="Helvetica" pitchFamily="2" charset="0"/>
              </a:rPr>
              <a:t> Text</a:t>
            </a:r>
          </a:p>
        </p:txBody>
      </p:sp>
      <p:sp>
        <p:nvSpPr>
          <p:cNvPr id="14" name="Rectángulo redondeado 13">
            <a:extLst>
              <a:ext uri="{FF2B5EF4-FFF2-40B4-BE49-F238E27FC236}">
                <a16:creationId xmlns:a16="http://schemas.microsoft.com/office/drawing/2014/main" id="{9DFFE178-0822-3E46-9E62-85D2536B51B0}"/>
              </a:ext>
            </a:extLst>
          </p:cNvPr>
          <p:cNvSpPr/>
          <p:nvPr/>
        </p:nvSpPr>
        <p:spPr>
          <a:xfrm>
            <a:off x="7025802" y="3481453"/>
            <a:ext cx="1721223" cy="838200"/>
          </a:xfrm>
          <a:prstGeom prst="roundRect">
            <a:avLst/>
          </a:prstGeom>
          <a:solidFill>
            <a:srgbClr val="017B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latin typeface="Helvetica" pitchFamily="2" charset="0"/>
              </a:rPr>
              <a:t>Summarized</a:t>
            </a:r>
            <a:endParaRPr lang="es-ES" dirty="0">
              <a:latin typeface="Helvetica" pitchFamily="2" charset="0"/>
            </a:endParaRPr>
          </a:p>
          <a:p>
            <a:pPr algn="ctr"/>
            <a:r>
              <a:rPr lang="es-ES" dirty="0">
                <a:latin typeface="Helvetica" pitchFamily="2" charset="0"/>
              </a:rPr>
              <a:t>Text</a:t>
            </a:r>
          </a:p>
        </p:txBody>
      </p:sp>
      <p:sp>
        <p:nvSpPr>
          <p:cNvPr id="15" name="Rectángulo redondeado 14">
            <a:extLst>
              <a:ext uri="{FF2B5EF4-FFF2-40B4-BE49-F238E27FC236}">
                <a16:creationId xmlns:a16="http://schemas.microsoft.com/office/drawing/2014/main" id="{47284D1C-C604-A84E-B5CB-C415D53C03F3}"/>
              </a:ext>
            </a:extLst>
          </p:cNvPr>
          <p:cNvSpPr/>
          <p:nvPr/>
        </p:nvSpPr>
        <p:spPr>
          <a:xfrm>
            <a:off x="9977862" y="3481453"/>
            <a:ext cx="1721223" cy="838200"/>
          </a:xfrm>
          <a:prstGeom prst="roundRect">
            <a:avLst/>
          </a:prstGeom>
          <a:solidFill>
            <a:srgbClr val="017B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atin typeface="Helvetica" pitchFamily="2" charset="0"/>
              </a:rPr>
              <a:t>Figures / </a:t>
            </a:r>
            <a:r>
              <a:rPr lang="es-ES" dirty="0" err="1">
                <a:latin typeface="Helvetica" pitchFamily="2" charset="0"/>
              </a:rPr>
              <a:t>Tables</a:t>
            </a:r>
            <a:endParaRPr lang="es-ES" dirty="0">
              <a:latin typeface="Helvetica" pitchFamily="2" charset="0"/>
            </a:endParaRPr>
          </a:p>
        </p:txBody>
      </p:sp>
      <p:cxnSp>
        <p:nvCxnSpPr>
          <p:cNvPr id="17" name="Conector recto de flecha 16">
            <a:extLst>
              <a:ext uri="{FF2B5EF4-FFF2-40B4-BE49-F238E27FC236}">
                <a16:creationId xmlns:a16="http://schemas.microsoft.com/office/drawing/2014/main" id="{4F95D3BB-E761-6849-8EDC-1E9013A06FEC}"/>
              </a:ext>
            </a:extLst>
          </p:cNvPr>
          <p:cNvCxnSpPr>
            <a:stCxn id="11" idx="2"/>
            <a:endCxn id="12" idx="0"/>
          </p:cNvCxnSpPr>
          <p:nvPr/>
        </p:nvCxnSpPr>
        <p:spPr>
          <a:xfrm flipH="1">
            <a:off x="3507167" y="2341456"/>
            <a:ext cx="4008" cy="1139997"/>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1A78313B-ADCC-AF48-B219-E49F3C96AA04}"/>
              </a:ext>
            </a:extLst>
          </p:cNvPr>
          <p:cNvCxnSpPr>
            <a:cxnSpLocks/>
            <a:stCxn id="12" idx="2"/>
            <a:endCxn id="13" idx="0"/>
          </p:cNvCxnSpPr>
          <p:nvPr/>
        </p:nvCxnSpPr>
        <p:spPr>
          <a:xfrm flipH="1">
            <a:off x="3506667" y="4319653"/>
            <a:ext cx="500" cy="1139997"/>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BB44530F-9F09-1C4A-89EF-E9909EDB58CF}"/>
              </a:ext>
            </a:extLst>
          </p:cNvPr>
          <p:cNvCxnSpPr>
            <a:cxnSpLocks/>
            <a:stCxn id="13" idx="3"/>
            <a:endCxn id="14" idx="1"/>
          </p:cNvCxnSpPr>
          <p:nvPr/>
        </p:nvCxnSpPr>
        <p:spPr>
          <a:xfrm flipV="1">
            <a:off x="4367278" y="3900553"/>
            <a:ext cx="2658524" cy="1978197"/>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id="{A5B73B76-0885-4843-8E44-64C0BBDDCED0}"/>
              </a:ext>
            </a:extLst>
          </p:cNvPr>
          <p:cNvCxnSpPr>
            <a:cxnSpLocks/>
            <a:stCxn id="14" idx="3"/>
            <a:endCxn id="15" idx="1"/>
          </p:cNvCxnSpPr>
          <p:nvPr/>
        </p:nvCxnSpPr>
        <p:spPr>
          <a:xfrm>
            <a:off x="8747025" y="3900553"/>
            <a:ext cx="1230837" cy="0"/>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EB5DDE87-221B-C44F-B8CE-EA7AE78A920C}"/>
              </a:ext>
            </a:extLst>
          </p:cNvPr>
          <p:cNvSpPr txBox="1"/>
          <p:nvPr/>
        </p:nvSpPr>
        <p:spPr>
          <a:xfrm>
            <a:off x="3530561" y="2850174"/>
            <a:ext cx="1467133" cy="369332"/>
          </a:xfrm>
          <a:prstGeom prst="rect">
            <a:avLst/>
          </a:prstGeom>
          <a:noFill/>
        </p:spPr>
        <p:txBody>
          <a:bodyPr wrap="none" rtlCol="0">
            <a:spAutoFit/>
          </a:bodyPr>
          <a:lstStyle/>
          <a:p>
            <a:r>
              <a:rPr lang="es-ES" dirty="0" err="1">
                <a:solidFill>
                  <a:schemeClr val="accent2">
                    <a:lumMod val="50000"/>
                  </a:schemeClr>
                </a:solidFill>
                <a:latin typeface="Helvetica" pitchFamily="2" charset="0"/>
              </a:rPr>
              <a:t>Tokenization</a:t>
            </a:r>
            <a:endParaRPr lang="es-ES" dirty="0">
              <a:solidFill>
                <a:schemeClr val="accent2">
                  <a:lumMod val="50000"/>
                </a:schemeClr>
              </a:solidFill>
              <a:latin typeface="Helvetica" pitchFamily="2" charset="0"/>
            </a:endParaRPr>
          </a:p>
        </p:txBody>
      </p:sp>
      <p:sp>
        <p:nvSpPr>
          <p:cNvPr id="28" name="CuadroTexto 27">
            <a:extLst>
              <a:ext uri="{FF2B5EF4-FFF2-40B4-BE49-F238E27FC236}">
                <a16:creationId xmlns:a16="http://schemas.microsoft.com/office/drawing/2014/main" id="{5ED2F766-EDD1-E44B-AA28-26AE1DEEF554}"/>
              </a:ext>
            </a:extLst>
          </p:cNvPr>
          <p:cNvSpPr txBox="1"/>
          <p:nvPr/>
        </p:nvSpPr>
        <p:spPr>
          <a:xfrm>
            <a:off x="3543627" y="4671218"/>
            <a:ext cx="1501501" cy="369332"/>
          </a:xfrm>
          <a:prstGeom prst="rect">
            <a:avLst/>
          </a:prstGeom>
          <a:noFill/>
        </p:spPr>
        <p:txBody>
          <a:bodyPr wrap="none" rtlCol="0">
            <a:spAutoFit/>
          </a:bodyPr>
          <a:lstStyle/>
          <a:p>
            <a:r>
              <a:rPr lang="es-ES" dirty="0" err="1">
                <a:solidFill>
                  <a:schemeClr val="accent2">
                    <a:lumMod val="50000"/>
                  </a:schemeClr>
                </a:solidFill>
                <a:latin typeface="Helvetica" pitchFamily="2" charset="0"/>
              </a:rPr>
              <a:t>Stops</a:t>
            </a:r>
            <a:r>
              <a:rPr lang="es-ES" dirty="0">
                <a:solidFill>
                  <a:schemeClr val="accent2">
                    <a:lumMod val="50000"/>
                  </a:schemeClr>
                </a:solidFill>
                <a:latin typeface="Helvetica" pitchFamily="2" charset="0"/>
              </a:rPr>
              <a:t> </a:t>
            </a:r>
            <a:r>
              <a:rPr lang="es-ES" dirty="0" err="1">
                <a:solidFill>
                  <a:schemeClr val="accent2">
                    <a:lumMod val="50000"/>
                  </a:schemeClr>
                </a:solidFill>
                <a:latin typeface="Helvetica" pitchFamily="2" charset="0"/>
              </a:rPr>
              <a:t>Words</a:t>
            </a:r>
            <a:endParaRPr lang="es-ES" dirty="0">
              <a:solidFill>
                <a:schemeClr val="accent2">
                  <a:lumMod val="50000"/>
                </a:schemeClr>
              </a:solidFill>
              <a:latin typeface="Helvetica" pitchFamily="2" charset="0"/>
            </a:endParaRPr>
          </a:p>
        </p:txBody>
      </p:sp>
      <p:sp>
        <p:nvSpPr>
          <p:cNvPr id="29" name="CuadroTexto 28">
            <a:extLst>
              <a:ext uri="{FF2B5EF4-FFF2-40B4-BE49-F238E27FC236}">
                <a16:creationId xmlns:a16="http://schemas.microsoft.com/office/drawing/2014/main" id="{E23C596F-9BFD-7642-A2C5-D977595FC1F8}"/>
              </a:ext>
            </a:extLst>
          </p:cNvPr>
          <p:cNvSpPr txBox="1"/>
          <p:nvPr/>
        </p:nvSpPr>
        <p:spPr>
          <a:xfrm>
            <a:off x="5092074" y="3333185"/>
            <a:ext cx="1992853" cy="646331"/>
          </a:xfrm>
          <a:prstGeom prst="rect">
            <a:avLst/>
          </a:prstGeom>
          <a:noFill/>
        </p:spPr>
        <p:txBody>
          <a:bodyPr wrap="none" rtlCol="0">
            <a:spAutoFit/>
          </a:bodyPr>
          <a:lstStyle/>
          <a:p>
            <a:pPr algn="ctr"/>
            <a:r>
              <a:rPr lang="es-ES" dirty="0" err="1">
                <a:solidFill>
                  <a:schemeClr val="accent2">
                    <a:lumMod val="50000"/>
                  </a:schemeClr>
                </a:solidFill>
                <a:latin typeface="Helvetica" pitchFamily="2" charset="0"/>
              </a:rPr>
              <a:t>Summarize</a:t>
            </a:r>
            <a:endParaRPr lang="es-ES" dirty="0">
              <a:solidFill>
                <a:schemeClr val="accent2">
                  <a:lumMod val="50000"/>
                </a:schemeClr>
              </a:solidFill>
              <a:latin typeface="Helvetica" pitchFamily="2" charset="0"/>
            </a:endParaRPr>
          </a:p>
          <a:p>
            <a:pPr algn="ctr"/>
            <a:r>
              <a:rPr lang="es-ES" dirty="0">
                <a:solidFill>
                  <a:schemeClr val="accent2">
                    <a:lumMod val="50000"/>
                  </a:schemeClr>
                </a:solidFill>
                <a:latin typeface="Helvetica" pitchFamily="2" charset="0"/>
              </a:rPr>
              <a:t>(</a:t>
            </a:r>
            <a:r>
              <a:rPr lang="es-ES" dirty="0" err="1">
                <a:solidFill>
                  <a:schemeClr val="accent2">
                    <a:lumMod val="50000"/>
                  </a:schemeClr>
                </a:solidFill>
                <a:latin typeface="Helvetica" pitchFamily="2" charset="0"/>
              </a:rPr>
              <a:t>count-frequency</a:t>
            </a:r>
            <a:r>
              <a:rPr lang="es-ES" dirty="0">
                <a:solidFill>
                  <a:schemeClr val="accent2">
                    <a:lumMod val="50000"/>
                  </a:schemeClr>
                </a:solidFill>
                <a:latin typeface="Helvetica" pitchFamily="2" charset="0"/>
              </a:rPr>
              <a:t>)</a:t>
            </a:r>
          </a:p>
        </p:txBody>
      </p:sp>
      <p:sp>
        <p:nvSpPr>
          <p:cNvPr id="34" name="CuadroTexto 33">
            <a:extLst>
              <a:ext uri="{FF2B5EF4-FFF2-40B4-BE49-F238E27FC236}">
                <a16:creationId xmlns:a16="http://schemas.microsoft.com/office/drawing/2014/main" id="{FB018E6A-04CA-5F45-901E-3D6FC810F556}"/>
              </a:ext>
            </a:extLst>
          </p:cNvPr>
          <p:cNvSpPr txBox="1"/>
          <p:nvPr/>
        </p:nvSpPr>
        <p:spPr>
          <a:xfrm>
            <a:off x="9071338" y="3456872"/>
            <a:ext cx="582211" cy="369332"/>
          </a:xfrm>
          <a:prstGeom prst="rect">
            <a:avLst/>
          </a:prstGeom>
          <a:noFill/>
        </p:spPr>
        <p:txBody>
          <a:bodyPr wrap="none" rtlCol="0">
            <a:spAutoFit/>
          </a:bodyPr>
          <a:lstStyle/>
          <a:p>
            <a:pPr algn="ctr"/>
            <a:r>
              <a:rPr lang="es-ES" dirty="0" err="1">
                <a:solidFill>
                  <a:schemeClr val="accent2">
                    <a:lumMod val="50000"/>
                  </a:schemeClr>
                </a:solidFill>
                <a:latin typeface="Helvetica" pitchFamily="2" charset="0"/>
              </a:rPr>
              <a:t>Plot</a:t>
            </a:r>
            <a:endParaRPr lang="es-ES" dirty="0">
              <a:solidFill>
                <a:schemeClr val="accent2">
                  <a:lumMod val="50000"/>
                </a:schemeClr>
              </a:solidFill>
              <a:latin typeface="Helvetica" pitchFamily="2" charset="0"/>
            </a:endParaRPr>
          </a:p>
        </p:txBody>
      </p:sp>
      <p:sp>
        <p:nvSpPr>
          <p:cNvPr id="19" name="Rectángulo redondeado 18">
            <a:extLst>
              <a:ext uri="{FF2B5EF4-FFF2-40B4-BE49-F238E27FC236}">
                <a16:creationId xmlns:a16="http://schemas.microsoft.com/office/drawing/2014/main" id="{98599FDD-51F7-E14C-96E0-D7783FCB1E74}"/>
              </a:ext>
            </a:extLst>
          </p:cNvPr>
          <p:cNvSpPr/>
          <p:nvPr/>
        </p:nvSpPr>
        <p:spPr>
          <a:xfrm>
            <a:off x="7025802" y="5489435"/>
            <a:ext cx="1721223" cy="838200"/>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latin typeface="Helvetica" pitchFamily="2" charset="0"/>
              </a:rPr>
              <a:t>Sentiment</a:t>
            </a:r>
            <a:r>
              <a:rPr lang="es-ES" dirty="0">
                <a:latin typeface="Helvetica" pitchFamily="2" charset="0"/>
              </a:rPr>
              <a:t> </a:t>
            </a:r>
            <a:r>
              <a:rPr lang="es-ES" dirty="0" err="1">
                <a:latin typeface="Helvetica" pitchFamily="2" charset="0"/>
              </a:rPr>
              <a:t>Lexico</a:t>
            </a:r>
            <a:endParaRPr lang="es-ES" dirty="0">
              <a:latin typeface="Helvetica" pitchFamily="2" charset="0"/>
            </a:endParaRPr>
          </a:p>
        </p:txBody>
      </p:sp>
      <p:cxnSp>
        <p:nvCxnSpPr>
          <p:cNvPr id="20" name="Conector recto de flecha 19">
            <a:extLst>
              <a:ext uri="{FF2B5EF4-FFF2-40B4-BE49-F238E27FC236}">
                <a16:creationId xmlns:a16="http://schemas.microsoft.com/office/drawing/2014/main" id="{16FE763B-C0C3-0E43-98A0-CAE1FFA87CA0}"/>
              </a:ext>
            </a:extLst>
          </p:cNvPr>
          <p:cNvCxnSpPr>
            <a:cxnSpLocks/>
            <a:stCxn id="13" idx="3"/>
            <a:endCxn id="19" idx="1"/>
          </p:cNvCxnSpPr>
          <p:nvPr/>
        </p:nvCxnSpPr>
        <p:spPr>
          <a:xfrm>
            <a:off x="4367278" y="5878750"/>
            <a:ext cx="2658524" cy="29785"/>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EE2E11D9-94CE-B748-95D4-22103943EC75}"/>
              </a:ext>
            </a:extLst>
          </p:cNvPr>
          <p:cNvCxnSpPr>
            <a:cxnSpLocks/>
            <a:stCxn id="19" idx="0"/>
            <a:endCxn id="14" idx="2"/>
          </p:cNvCxnSpPr>
          <p:nvPr/>
        </p:nvCxnSpPr>
        <p:spPr>
          <a:xfrm flipV="1">
            <a:off x="7886414" y="4319653"/>
            <a:ext cx="0" cy="1169782"/>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588091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C94AABE9-5827-834D-B996-11E030A80999}"/>
              </a:ext>
            </a:extLst>
          </p:cNvPr>
          <p:cNvSpPr>
            <a:spLocks noGrp="1"/>
          </p:cNvSpPr>
          <p:nvPr>
            <p:ph type="title"/>
          </p:nvPr>
        </p:nvSpPr>
        <p:spPr/>
        <p:txBody>
          <a:bodyPr/>
          <a:lstStyle/>
          <a:p>
            <a:r>
              <a:rPr lang="es-ES" dirty="0"/>
              <a:t>Basic </a:t>
            </a:r>
            <a:r>
              <a:rPr lang="es-ES" dirty="0" err="1"/>
              <a:t>Analysis</a:t>
            </a:r>
            <a:endParaRPr lang="es-ES" dirty="0"/>
          </a:p>
        </p:txBody>
      </p:sp>
      <p:sp>
        <p:nvSpPr>
          <p:cNvPr id="4" name="Marcador de número de diapositiva 3">
            <a:extLst>
              <a:ext uri="{FF2B5EF4-FFF2-40B4-BE49-F238E27FC236}">
                <a16:creationId xmlns:a16="http://schemas.microsoft.com/office/drawing/2014/main" id="{38FCFCA3-711F-4E43-A04C-27F64FCF072A}"/>
              </a:ext>
            </a:extLst>
          </p:cNvPr>
          <p:cNvSpPr>
            <a:spLocks noGrp="1"/>
          </p:cNvSpPr>
          <p:nvPr>
            <p:ph type="sldNum" sz="quarter" idx="12"/>
          </p:nvPr>
        </p:nvSpPr>
        <p:spPr/>
        <p:txBody>
          <a:bodyPr/>
          <a:lstStyle/>
          <a:p>
            <a:fld id="{B2A3306B-DF89-7241-AA4A-C5D414DE877E}" type="slidenum">
              <a:rPr lang="en-US" noProof="0" smtClean="0"/>
              <a:pPr/>
              <a:t>54</a:t>
            </a:fld>
            <a:endParaRPr lang="en-US" noProof="0"/>
          </a:p>
        </p:txBody>
      </p:sp>
      <p:pic>
        <p:nvPicPr>
          <p:cNvPr id="7" name="Gráfico 6" descr="Reproducir">
            <a:extLst>
              <a:ext uri="{FF2B5EF4-FFF2-40B4-BE49-F238E27FC236}">
                <a16:creationId xmlns:a16="http://schemas.microsoft.com/office/drawing/2014/main" id="{AA645EEC-EAF8-9541-8F20-1D413E75F0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3796" y="3176653"/>
            <a:ext cx="1413277" cy="1413277"/>
          </a:xfrm>
          <a:prstGeom prst="rect">
            <a:avLst/>
          </a:prstGeom>
        </p:spPr>
      </p:pic>
      <p:sp>
        <p:nvSpPr>
          <p:cNvPr id="19" name="Rectángulo redondeado 18">
            <a:extLst>
              <a:ext uri="{FF2B5EF4-FFF2-40B4-BE49-F238E27FC236}">
                <a16:creationId xmlns:a16="http://schemas.microsoft.com/office/drawing/2014/main" id="{98599FDD-51F7-E14C-96E0-D7783FCB1E74}"/>
              </a:ext>
            </a:extLst>
          </p:cNvPr>
          <p:cNvSpPr/>
          <p:nvPr/>
        </p:nvSpPr>
        <p:spPr>
          <a:xfrm>
            <a:off x="5392797" y="4959857"/>
            <a:ext cx="1721223" cy="838200"/>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latin typeface="Helvetica" pitchFamily="2" charset="0"/>
              </a:rPr>
              <a:t>Sentiment</a:t>
            </a:r>
            <a:r>
              <a:rPr lang="es-ES" dirty="0">
                <a:latin typeface="Helvetica" pitchFamily="2" charset="0"/>
              </a:rPr>
              <a:t> </a:t>
            </a:r>
            <a:r>
              <a:rPr lang="es-ES" dirty="0" err="1">
                <a:latin typeface="Helvetica" pitchFamily="2" charset="0"/>
              </a:rPr>
              <a:t>Lexico</a:t>
            </a:r>
            <a:endParaRPr lang="es-ES" dirty="0">
              <a:latin typeface="Helvetica" pitchFamily="2" charset="0"/>
            </a:endParaRPr>
          </a:p>
        </p:txBody>
      </p:sp>
      <p:cxnSp>
        <p:nvCxnSpPr>
          <p:cNvPr id="25" name="Conector recto de flecha 24">
            <a:extLst>
              <a:ext uri="{FF2B5EF4-FFF2-40B4-BE49-F238E27FC236}">
                <a16:creationId xmlns:a16="http://schemas.microsoft.com/office/drawing/2014/main" id="{EE2E11D9-94CE-B748-95D4-22103943EC75}"/>
              </a:ext>
            </a:extLst>
          </p:cNvPr>
          <p:cNvCxnSpPr>
            <a:cxnSpLocks/>
            <a:stCxn id="19" idx="0"/>
          </p:cNvCxnSpPr>
          <p:nvPr/>
        </p:nvCxnSpPr>
        <p:spPr>
          <a:xfrm flipV="1">
            <a:off x="6253409" y="3790075"/>
            <a:ext cx="0" cy="1169782"/>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2" name="Tabla 21">
            <a:extLst>
              <a:ext uri="{FF2B5EF4-FFF2-40B4-BE49-F238E27FC236}">
                <a16:creationId xmlns:a16="http://schemas.microsoft.com/office/drawing/2014/main" id="{20B4CCE1-4DE5-B248-9587-8E1AAC499B0D}"/>
              </a:ext>
            </a:extLst>
          </p:cNvPr>
          <p:cNvGraphicFramePr>
            <a:graphicFrameLocks noGrp="1"/>
          </p:cNvGraphicFramePr>
          <p:nvPr>
            <p:extLst>
              <p:ext uri="{D42A27DB-BD31-4B8C-83A1-F6EECF244321}">
                <p14:modId xmlns:p14="http://schemas.microsoft.com/office/powerpoint/2010/main" val="51750621"/>
              </p:ext>
            </p:extLst>
          </p:nvPr>
        </p:nvGraphicFramePr>
        <p:xfrm>
          <a:off x="7900962" y="1668004"/>
          <a:ext cx="3947242" cy="3457575"/>
        </p:xfrm>
        <a:graphic>
          <a:graphicData uri="http://schemas.openxmlformats.org/drawingml/2006/table">
            <a:tbl>
              <a:tblPr firstRow="1" bandRow="1">
                <a:tableStyleId>{21E4AEA4-8DFA-4A89-87EB-49C32662AFE0}</a:tableStyleId>
              </a:tblPr>
              <a:tblGrid>
                <a:gridCol w="1973621">
                  <a:extLst>
                    <a:ext uri="{9D8B030D-6E8A-4147-A177-3AD203B41FA5}">
                      <a16:colId xmlns:a16="http://schemas.microsoft.com/office/drawing/2014/main" val="742816127"/>
                    </a:ext>
                  </a:extLst>
                </a:gridCol>
                <a:gridCol w="1973621">
                  <a:extLst>
                    <a:ext uri="{9D8B030D-6E8A-4147-A177-3AD203B41FA5}">
                      <a16:colId xmlns:a16="http://schemas.microsoft.com/office/drawing/2014/main" val="230440170"/>
                    </a:ext>
                  </a:extLst>
                </a:gridCol>
              </a:tblGrid>
              <a:tr h="292100">
                <a:tc>
                  <a:txBody>
                    <a:bodyPr/>
                    <a:lstStyle/>
                    <a:p>
                      <a:pPr algn="ctr" rtl="0" fontAlgn="ctr"/>
                      <a:r>
                        <a:rPr lang="es-ES" sz="2000" u="none" strike="noStrike" dirty="0" err="1">
                          <a:effectLst/>
                          <a:latin typeface="Helvetica" pitchFamily="2" charset="0"/>
                        </a:rPr>
                        <a:t>word</a:t>
                      </a:r>
                      <a:endParaRPr lang="es-ES" sz="2000" b="0" i="0" u="none" strike="noStrike" dirty="0">
                        <a:solidFill>
                          <a:srgbClr val="000000"/>
                        </a:solidFill>
                        <a:effectLst/>
                        <a:latin typeface="Helvetica" pitchFamily="2" charset="0"/>
                      </a:endParaRPr>
                    </a:p>
                  </a:txBody>
                  <a:tcPr marL="9525" marR="9525" marT="9525" marB="0" anchor="ctr"/>
                </a:tc>
                <a:tc>
                  <a:txBody>
                    <a:bodyPr/>
                    <a:lstStyle/>
                    <a:p>
                      <a:pPr algn="ctr" fontAlgn="b"/>
                      <a:r>
                        <a:rPr lang="es-ES" sz="2000" u="none" strike="noStrike">
                          <a:effectLst/>
                          <a:latin typeface="Helvetica" pitchFamily="2" charset="0"/>
                        </a:rPr>
                        <a:t>value</a:t>
                      </a:r>
                      <a:endParaRPr lang="es-ES" sz="2000" b="0" i="0" u="none" strike="noStrike">
                        <a:solidFill>
                          <a:srgbClr val="000000"/>
                        </a:solidFill>
                        <a:effectLst/>
                        <a:latin typeface="Helvetica" pitchFamily="2" charset="0"/>
                      </a:endParaRPr>
                    </a:p>
                  </a:txBody>
                  <a:tcPr marL="9525" marR="9525" marT="9525" marB="0" anchor="b"/>
                </a:tc>
                <a:extLst>
                  <a:ext uri="{0D108BD9-81ED-4DB2-BD59-A6C34878D82A}">
                    <a16:rowId xmlns:a16="http://schemas.microsoft.com/office/drawing/2014/main" val="3053711386"/>
                  </a:ext>
                </a:extLst>
              </a:tr>
              <a:tr h="215900">
                <a:tc>
                  <a:txBody>
                    <a:bodyPr/>
                    <a:lstStyle/>
                    <a:p>
                      <a:pPr algn="ctr" fontAlgn="b"/>
                      <a:r>
                        <a:rPr lang="es-ES" sz="2000" b="0" i="0" u="none" strike="noStrike" dirty="0">
                          <a:solidFill>
                            <a:srgbClr val="000000"/>
                          </a:solidFill>
                          <a:effectLst/>
                          <a:latin typeface="Helvetica" pitchFamily="2" charset="0"/>
                          <a:ea typeface="Arial Unicode MS" panose="020B0604020202020204" pitchFamily="34" charset="-128"/>
                        </a:rPr>
                        <a:t>I</a:t>
                      </a:r>
                    </a:p>
                  </a:txBody>
                  <a:tcPr marL="9525" marR="9525" marT="9525" marB="0" anchor="b"/>
                </a:tc>
                <a:tc>
                  <a:txBody>
                    <a:bodyPr/>
                    <a:lstStyle/>
                    <a:p>
                      <a:pPr algn="ctr" fontAlgn="b"/>
                      <a:r>
                        <a:rPr lang="es-ES" sz="2000" b="0" i="0" u="none" strike="noStrike" dirty="0">
                          <a:solidFill>
                            <a:srgbClr val="000000"/>
                          </a:solidFill>
                          <a:effectLst/>
                          <a:latin typeface="Helvetica" pitchFamily="2" charset="0"/>
                        </a:rPr>
                        <a:t>-</a:t>
                      </a:r>
                    </a:p>
                  </a:txBody>
                  <a:tcPr marL="9525" marR="9525" marT="9525" marB="0" anchor="b"/>
                </a:tc>
                <a:extLst>
                  <a:ext uri="{0D108BD9-81ED-4DB2-BD59-A6C34878D82A}">
                    <a16:rowId xmlns:a16="http://schemas.microsoft.com/office/drawing/2014/main" val="1086985414"/>
                  </a:ext>
                </a:extLst>
              </a:tr>
              <a:tr h="215900">
                <a:tc>
                  <a:txBody>
                    <a:bodyPr/>
                    <a:lstStyle/>
                    <a:p>
                      <a:pPr algn="ctr" fontAlgn="b"/>
                      <a:r>
                        <a:rPr lang="es-ES" sz="2000" b="0" i="0" u="none" strike="noStrike" dirty="0">
                          <a:solidFill>
                            <a:srgbClr val="000000"/>
                          </a:solidFill>
                          <a:effectLst/>
                          <a:latin typeface="Helvetica" pitchFamily="2" charset="0"/>
                        </a:rPr>
                        <a:t>am</a:t>
                      </a:r>
                    </a:p>
                  </a:txBody>
                  <a:tcPr marL="9525" marR="9525" marT="9525" marB="0" anchor="b"/>
                </a:tc>
                <a:tc>
                  <a:txBody>
                    <a:bodyPr/>
                    <a:lstStyle/>
                    <a:p>
                      <a:pPr algn="ctr" fontAlgn="b"/>
                      <a:r>
                        <a:rPr lang="es-ES" sz="2000" b="0" i="0" u="none" strike="noStrike" dirty="0">
                          <a:solidFill>
                            <a:srgbClr val="000000"/>
                          </a:solidFill>
                          <a:effectLst/>
                          <a:latin typeface="Helvetica" pitchFamily="2" charset="0"/>
                        </a:rPr>
                        <a:t>-</a:t>
                      </a:r>
                    </a:p>
                  </a:txBody>
                  <a:tcPr marL="9525" marR="9525" marT="9525" marB="0" anchor="b"/>
                </a:tc>
                <a:extLst>
                  <a:ext uri="{0D108BD9-81ED-4DB2-BD59-A6C34878D82A}">
                    <a16:rowId xmlns:a16="http://schemas.microsoft.com/office/drawing/2014/main" val="3572701748"/>
                  </a:ext>
                </a:extLst>
              </a:tr>
              <a:tr h="215900">
                <a:tc>
                  <a:txBody>
                    <a:bodyPr/>
                    <a:lstStyle/>
                    <a:p>
                      <a:pPr algn="ctr" fontAlgn="b"/>
                      <a:r>
                        <a:rPr lang="es-ES" sz="2000" b="0" i="0" u="none" strike="noStrike" dirty="0" err="1">
                          <a:solidFill>
                            <a:srgbClr val="000000"/>
                          </a:solidFill>
                          <a:effectLst/>
                          <a:latin typeface="Helvetica" pitchFamily="2" charset="0"/>
                        </a:rPr>
                        <a:t>happy</a:t>
                      </a:r>
                      <a:endParaRPr lang="es-ES" sz="2000" b="0" i="0" u="none" strike="noStrike" dirty="0">
                        <a:solidFill>
                          <a:srgbClr val="000000"/>
                        </a:solidFill>
                        <a:effectLst/>
                        <a:latin typeface="Helvetica" pitchFamily="2" charset="0"/>
                      </a:endParaRPr>
                    </a:p>
                  </a:txBody>
                  <a:tcPr marL="9525" marR="9525" marT="9525" marB="0" anchor="b"/>
                </a:tc>
                <a:tc>
                  <a:txBody>
                    <a:bodyPr/>
                    <a:lstStyle/>
                    <a:p>
                      <a:pPr algn="ctr" fontAlgn="b"/>
                      <a:r>
                        <a:rPr lang="es-ES" sz="2000" b="0" i="0" u="none" strike="noStrike" dirty="0">
                          <a:solidFill>
                            <a:srgbClr val="000000"/>
                          </a:solidFill>
                          <a:effectLst/>
                          <a:latin typeface="Helvetica" pitchFamily="2" charset="0"/>
                        </a:rPr>
                        <a:t>positive</a:t>
                      </a:r>
                    </a:p>
                  </a:txBody>
                  <a:tcPr marL="9525" marR="9525" marT="9525" marB="0" anchor="b"/>
                </a:tc>
                <a:extLst>
                  <a:ext uri="{0D108BD9-81ED-4DB2-BD59-A6C34878D82A}">
                    <a16:rowId xmlns:a16="http://schemas.microsoft.com/office/drawing/2014/main" val="339642931"/>
                  </a:ext>
                </a:extLst>
              </a:tr>
              <a:tr h="215900">
                <a:tc>
                  <a:txBody>
                    <a:bodyPr/>
                    <a:lstStyle/>
                    <a:p>
                      <a:pPr algn="ctr" fontAlgn="b"/>
                      <a:r>
                        <a:rPr lang="es-ES" sz="2000" b="0" i="0" u="none" strike="noStrike" dirty="0">
                          <a:solidFill>
                            <a:srgbClr val="000000"/>
                          </a:solidFill>
                          <a:effectLst/>
                          <a:latin typeface="Helvetica" pitchFamily="2" charset="0"/>
                        </a:rPr>
                        <a:t>and</a:t>
                      </a:r>
                    </a:p>
                  </a:txBody>
                  <a:tcPr marL="9525" marR="9525" marT="9525" marB="0" anchor="b"/>
                </a:tc>
                <a:tc>
                  <a:txBody>
                    <a:bodyPr/>
                    <a:lstStyle/>
                    <a:p>
                      <a:pPr algn="ctr" fontAlgn="b"/>
                      <a:r>
                        <a:rPr lang="es-ES" sz="2000" b="0" i="0" u="none" strike="noStrike" dirty="0">
                          <a:solidFill>
                            <a:srgbClr val="000000"/>
                          </a:solidFill>
                          <a:effectLst/>
                          <a:latin typeface="Helvetica" pitchFamily="2" charset="0"/>
                        </a:rPr>
                        <a:t>-</a:t>
                      </a:r>
                    </a:p>
                  </a:txBody>
                  <a:tcPr marL="9525" marR="9525" marT="9525" marB="0" anchor="b"/>
                </a:tc>
                <a:extLst>
                  <a:ext uri="{0D108BD9-81ED-4DB2-BD59-A6C34878D82A}">
                    <a16:rowId xmlns:a16="http://schemas.microsoft.com/office/drawing/2014/main" val="3796595551"/>
                  </a:ext>
                </a:extLst>
              </a:tr>
              <a:tr h="215900">
                <a:tc>
                  <a:txBody>
                    <a:bodyPr/>
                    <a:lstStyle/>
                    <a:p>
                      <a:pPr algn="ctr" fontAlgn="b"/>
                      <a:r>
                        <a:rPr lang="es-ES" sz="2000" b="0" i="0" u="none" strike="noStrike" dirty="0">
                          <a:solidFill>
                            <a:srgbClr val="000000"/>
                          </a:solidFill>
                          <a:effectLst/>
                          <a:latin typeface="Helvetica" pitchFamily="2" charset="0"/>
                        </a:rPr>
                        <a:t>I</a:t>
                      </a:r>
                    </a:p>
                  </a:txBody>
                  <a:tcPr marL="9525" marR="9525" marT="9525" marB="0" anchor="b"/>
                </a:tc>
                <a:tc>
                  <a:txBody>
                    <a:bodyPr/>
                    <a:lstStyle/>
                    <a:p>
                      <a:pPr algn="ctr" fontAlgn="b"/>
                      <a:r>
                        <a:rPr lang="es-ES" sz="2000" b="0" i="0" u="none" strike="noStrike" dirty="0">
                          <a:solidFill>
                            <a:srgbClr val="000000"/>
                          </a:solidFill>
                          <a:effectLst/>
                          <a:latin typeface="Helvetica" pitchFamily="2" charset="0"/>
                        </a:rPr>
                        <a:t>-</a:t>
                      </a:r>
                    </a:p>
                  </a:txBody>
                  <a:tcPr marL="9525" marR="9525" marT="9525" marB="0" anchor="b"/>
                </a:tc>
                <a:extLst>
                  <a:ext uri="{0D108BD9-81ED-4DB2-BD59-A6C34878D82A}">
                    <a16:rowId xmlns:a16="http://schemas.microsoft.com/office/drawing/2014/main" val="3256823445"/>
                  </a:ext>
                </a:extLst>
              </a:tr>
              <a:tr h="215900">
                <a:tc>
                  <a:txBody>
                    <a:bodyPr/>
                    <a:lstStyle/>
                    <a:p>
                      <a:pPr algn="ctr" fontAlgn="b"/>
                      <a:r>
                        <a:rPr lang="es-ES" sz="2000" b="0" i="0" u="none" strike="noStrike" dirty="0" err="1">
                          <a:solidFill>
                            <a:srgbClr val="000000"/>
                          </a:solidFill>
                          <a:effectLst/>
                          <a:latin typeface="Helvetica" pitchFamily="2" charset="0"/>
                        </a:rPr>
                        <a:t>get</a:t>
                      </a:r>
                      <a:endParaRPr lang="es-ES" sz="2000" b="0" i="0" u="none" strike="noStrike" dirty="0">
                        <a:solidFill>
                          <a:srgbClr val="000000"/>
                        </a:solidFill>
                        <a:effectLst/>
                        <a:latin typeface="Helvetica" pitchFamily="2" charset="0"/>
                      </a:endParaRPr>
                    </a:p>
                  </a:txBody>
                  <a:tcPr marL="9525" marR="9525" marT="9525" marB="0" anchor="b"/>
                </a:tc>
                <a:tc>
                  <a:txBody>
                    <a:bodyPr/>
                    <a:lstStyle/>
                    <a:p>
                      <a:pPr algn="ctr" fontAlgn="b"/>
                      <a:r>
                        <a:rPr lang="es-ES" sz="2000" b="0" i="0" u="none" strike="noStrike" dirty="0">
                          <a:solidFill>
                            <a:srgbClr val="000000"/>
                          </a:solidFill>
                          <a:effectLst/>
                          <a:latin typeface="Helvetica" pitchFamily="2" charset="0"/>
                        </a:rPr>
                        <a:t>-</a:t>
                      </a:r>
                    </a:p>
                  </a:txBody>
                  <a:tcPr marL="9525" marR="9525" marT="9525" marB="0" anchor="b"/>
                </a:tc>
                <a:extLst>
                  <a:ext uri="{0D108BD9-81ED-4DB2-BD59-A6C34878D82A}">
                    <a16:rowId xmlns:a16="http://schemas.microsoft.com/office/drawing/2014/main" val="3147528543"/>
                  </a:ext>
                </a:extLst>
              </a:tr>
              <a:tr h="215900">
                <a:tc>
                  <a:txBody>
                    <a:bodyPr/>
                    <a:lstStyle/>
                    <a:p>
                      <a:pPr algn="ctr" fontAlgn="b"/>
                      <a:r>
                        <a:rPr lang="es-ES" sz="2000" b="0" i="0" u="none" strike="noStrike" dirty="0">
                          <a:solidFill>
                            <a:srgbClr val="000000"/>
                          </a:solidFill>
                          <a:effectLst/>
                          <a:latin typeface="Helvetica" pitchFamily="2" charset="0"/>
                        </a:rPr>
                        <a:t>a</a:t>
                      </a:r>
                    </a:p>
                  </a:txBody>
                  <a:tcPr marL="9525" marR="9525" marT="9525" marB="0" anchor="b"/>
                </a:tc>
                <a:tc>
                  <a:txBody>
                    <a:bodyPr/>
                    <a:lstStyle/>
                    <a:p>
                      <a:pPr algn="ctr" fontAlgn="b"/>
                      <a:r>
                        <a:rPr lang="es-ES" sz="2000" b="0" i="0" u="none" strike="noStrike" dirty="0">
                          <a:solidFill>
                            <a:srgbClr val="000000"/>
                          </a:solidFill>
                          <a:effectLst/>
                          <a:latin typeface="Helvetica" pitchFamily="2" charset="0"/>
                        </a:rPr>
                        <a:t>-</a:t>
                      </a:r>
                    </a:p>
                  </a:txBody>
                  <a:tcPr marL="9525" marR="9525" marT="9525" marB="0" anchor="b"/>
                </a:tc>
                <a:extLst>
                  <a:ext uri="{0D108BD9-81ED-4DB2-BD59-A6C34878D82A}">
                    <a16:rowId xmlns:a16="http://schemas.microsoft.com/office/drawing/2014/main" val="1554278846"/>
                  </a:ext>
                </a:extLst>
              </a:tr>
              <a:tr h="215900">
                <a:tc>
                  <a:txBody>
                    <a:bodyPr/>
                    <a:lstStyle/>
                    <a:p>
                      <a:pPr algn="ctr" fontAlgn="b"/>
                      <a:r>
                        <a:rPr lang="es-ES" sz="2000" b="0" i="0" u="none" strike="noStrike" dirty="0" err="1">
                          <a:solidFill>
                            <a:srgbClr val="000000"/>
                          </a:solidFill>
                          <a:effectLst/>
                          <a:latin typeface="Helvetica" pitchFamily="2" charset="0"/>
                        </a:rPr>
                        <a:t>gift</a:t>
                      </a:r>
                      <a:endParaRPr lang="es-ES" sz="2000" b="0" i="0" u="none" strike="noStrike" dirty="0">
                        <a:solidFill>
                          <a:srgbClr val="000000"/>
                        </a:solidFill>
                        <a:effectLst/>
                        <a:latin typeface="Helvetica" pitchFamily="2" charset="0"/>
                      </a:endParaRPr>
                    </a:p>
                  </a:txBody>
                  <a:tcPr marL="9525" marR="9525" marT="9525" marB="0" anchor="b"/>
                </a:tc>
                <a:tc>
                  <a:txBody>
                    <a:bodyPr/>
                    <a:lstStyle/>
                    <a:p>
                      <a:pPr algn="ctr" fontAlgn="b"/>
                      <a:r>
                        <a:rPr lang="es-ES" sz="2000" b="0" i="0" u="none" strike="noStrike" dirty="0">
                          <a:solidFill>
                            <a:srgbClr val="000000"/>
                          </a:solidFill>
                          <a:effectLst/>
                          <a:latin typeface="Helvetica" pitchFamily="2" charset="0"/>
                        </a:rPr>
                        <a:t>positive</a:t>
                      </a:r>
                    </a:p>
                  </a:txBody>
                  <a:tcPr marL="9525" marR="9525" marT="9525" marB="0" anchor="b"/>
                </a:tc>
                <a:extLst>
                  <a:ext uri="{0D108BD9-81ED-4DB2-BD59-A6C34878D82A}">
                    <a16:rowId xmlns:a16="http://schemas.microsoft.com/office/drawing/2014/main" val="3978534001"/>
                  </a:ext>
                </a:extLst>
              </a:tr>
              <a:tr h="215900">
                <a:tc>
                  <a:txBody>
                    <a:bodyPr/>
                    <a:lstStyle/>
                    <a:p>
                      <a:pPr algn="ctr" fontAlgn="b"/>
                      <a:endParaRPr lang="es-ES" sz="2000" b="0" i="0" u="none" strike="noStrike" dirty="0">
                        <a:solidFill>
                          <a:srgbClr val="000000"/>
                        </a:solidFill>
                        <a:effectLst/>
                        <a:latin typeface="Helvetica" pitchFamily="2" charset="0"/>
                      </a:endParaRPr>
                    </a:p>
                  </a:txBody>
                  <a:tcPr marL="9525" marR="9525" marT="9525" marB="0" anchor="b"/>
                </a:tc>
                <a:tc>
                  <a:txBody>
                    <a:bodyPr/>
                    <a:lstStyle/>
                    <a:p>
                      <a:pPr algn="ctr" fontAlgn="b"/>
                      <a:endParaRPr lang="es-ES" sz="2000" b="0" i="0" u="none" strike="noStrike" dirty="0">
                        <a:solidFill>
                          <a:srgbClr val="000000"/>
                        </a:solidFill>
                        <a:effectLst/>
                        <a:latin typeface="Helvetica" pitchFamily="2" charset="0"/>
                      </a:endParaRPr>
                    </a:p>
                  </a:txBody>
                  <a:tcPr marL="9525" marR="9525" marT="9525" marB="0" anchor="b"/>
                </a:tc>
                <a:extLst>
                  <a:ext uri="{0D108BD9-81ED-4DB2-BD59-A6C34878D82A}">
                    <a16:rowId xmlns:a16="http://schemas.microsoft.com/office/drawing/2014/main" val="2264377702"/>
                  </a:ext>
                </a:extLst>
              </a:tr>
              <a:tr h="215900">
                <a:tc>
                  <a:txBody>
                    <a:bodyPr/>
                    <a:lstStyle/>
                    <a:p>
                      <a:pPr algn="ctr" fontAlgn="b"/>
                      <a:r>
                        <a:rPr lang="es-ES" sz="2000" b="0" i="0" u="none" strike="noStrike" dirty="0">
                          <a:solidFill>
                            <a:srgbClr val="000000"/>
                          </a:solidFill>
                          <a:effectLst/>
                          <a:latin typeface="Helvetica" pitchFamily="2" charset="0"/>
                        </a:rPr>
                        <a:t>TOTAL</a:t>
                      </a:r>
                    </a:p>
                  </a:txBody>
                  <a:tcPr marL="9525" marR="9525" marT="9525" marB="0" anchor="b"/>
                </a:tc>
                <a:tc>
                  <a:txBody>
                    <a:bodyPr/>
                    <a:lstStyle/>
                    <a:p>
                      <a:pPr algn="ctr" fontAlgn="b"/>
                      <a:r>
                        <a:rPr lang="es-ES" sz="2000" b="0" i="0" u="none" strike="noStrike" dirty="0">
                          <a:solidFill>
                            <a:srgbClr val="000000"/>
                          </a:solidFill>
                          <a:effectLst/>
                          <a:latin typeface="Helvetica" pitchFamily="2" charset="0"/>
                        </a:rPr>
                        <a:t>Positive (+)</a:t>
                      </a:r>
                    </a:p>
                  </a:txBody>
                  <a:tcPr marL="9525" marR="9525" marT="9525" marB="0" anchor="b"/>
                </a:tc>
                <a:extLst>
                  <a:ext uri="{0D108BD9-81ED-4DB2-BD59-A6C34878D82A}">
                    <a16:rowId xmlns:a16="http://schemas.microsoft.com/office/drawing/2014/main" val="4276894166"/>
                  </a:ext>
                </a:extLst>
              </a:tr>
            </a:tbl>
          </a:graphicData>
        </a:graphic>
      </p:graphicFrame>
      <p:graphicFrame>
        <p:nvGraphicFramePr>
          <p:cNvPr id="23" name="Tabla 22">
            <a:extLst>
              <a:ext uri="{FF2B5EF4-FFF2-40B4-BE49-F238E27FC236}">
                <a16:creationId xmlns:a16="http://schemas.microsoft.com/office/drawing/2014/main" id="{1479AB60-A057-624E-B95A-114E1F62CA08}"/>
              </a:ext>
            </a:extLst>
          </p:cNvPr>
          <p:cNvGraphicFramePr>
            <a:graphicFrameLocks noGrp="1"/>
          </p:cNvGraphicFramePr>
          <p:nvPr>
            <p:extLst>
              <p:ext uri="{D42A27DB-BD31-4B8C-83A1-F6EECF244321}">
                <p14:modId xmlns:p14="http://schemas.microsoft.com/office/powerpoint/2010/main" val="1693054494"/>
              </p:ext>
            </p:extLst>
          </p:nvPr>
        </p:nvGraphicFramePr>
        <p:xfrm>
          <a:off x="2632234" y="1668004"/>
          <a:ext cx="1973621" cy="3457575"/>
        </p:xfrm>
        <a:graphic>
          <a:graphicData uri="http://schemas.openxmlformats.org/drawingml/2006/table">
            <a:tbl>
              <a:tblPr firstRow="1" bandRow="1">
                <a:tableStyleId>{21E4AEA4-8DFA-4A89-87EB-49C32662AFE0}</a:tableStyleId>
              </a:tblPr>
              <a:tblGrid>
                <a:gridCol w="1973621">
                  <a:extLst>
                    <a:ext uri="{9D8B030D-6E8A-4147-A177-3AD203B41FA5}">
                      <a16:colId xmlns:a16="http://schemas.microsoft.com/office/drawing/2014/main" val="742816127"/>
                    </a:ext>
                  </a:extLst>
                </a:gridCol>
              </a:tblGrid>
              <a:tr h="292100">
                <a:tc>
                  <a:txBody>
                    <a:bodyPr/>
                    <a:lstStyle/>
                    <a:p>
                      <a:pPr algn="ctr" rtl="0" fontAlgn="ctr"/>
                      <a:r>
                        <a:rPr lang="es-ES" sz="2000" u="none" strike="noStrike">
                          <a:effectLst/>
                          <a:latin typeface="Helvetica" pitchFamily="2" charset="0"/>
                        </a:rPr>
                        <a:t>word</a:t>
                      </a:r>
                      <a:endParaRPr lang="es-ES" sz="2000" b="0" i="0" u="none" strike="noStrike">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3053711386"/>
                  </a:ext>
                </a:extLst>
              </a:tr>
              <a:tr h="215900">
                <a:tc>
                  <a:txBody>
                    <a:bodyPr/>
                    <a:lstStyle/>
                    <a:p>
                      <a:pPr algn="ctr" fontAlgn="b"/>
                      <a:r>
                        <a:rPr lang="es-ES" sz="2000" b="0" i="0" u="none" strike="noStrike" dirty="0">
                          <a:solidFill>
                            <a:srgbClr val="000000"/>
                          </a:solidFill>
                          <a:effectLst/>
                          <a:latin typeface="Helvetica" pitchFamily="2" charset="0"/>
                          <a:ea typeface="Arial Unicode MS" panose="020B0604020202020204" pitchFamily="34" charset="-128"/>
                        </a:rPr>
                        <a:t>I</a:t>
                      </a:r>
                    </a:p>
                  </a:txBody>
                  <a:tcPr marL="9525" marR="9525" marT="9525" marB="0" anchor="b"/>
                </a:tc>
                <a:extLst>
                  <a:ext uri="{0D108BD9-81ED-4DB2-BD59-A6C34878D82A}">
                    <a16:rowId xmlns:a16="http://schemas.microsoft.com/office/drawing/2014/main" val="1086985414"/>
                  </a:ext>
                </a:extLst>
              </a:tr>
              <a:tr h="215900">
                <a:tc>
                  <a:txBody>
                    <a:bodyPr/>
                    <a:lstStyle/>
                    <a:p>
                      <a:pPr algn="ctr" fontAlgn="b"/>
                      <a:r>
                        <a:rPr lang="es-ES" sz="2000" b="0" i="0" u="none" strike="noStrike" dirty="0">
                          <a:solidFill>
                            <a:srgbClr val="000000"/>
                          </a:solidFill>
                          <a:effectLst/>
                          <a:latin typeface="Helvetica" pitchFamily="2" charset="0"/>
                        </a:rPr>
                        <a:t>am</a:t>
                      </a:r>
                    </a:p>
                  </a:txBody>
                  <a:tcPr marL="9525" marR="9525" marT="9525" marB="0" anchor="b"/>
                </a:tc>
                <a:extLst>
                  <a:ext uri="{0D108BD9-81ED-4DB2-BD59-A6C34878D82A}">
                    <a16:rowId xmlns:a16="http://schemas.microsoft.com/office/drawing/2014/main" val="3572701748"/>
                  </a:ext>
                </a:extLst>
              </a:tr>
              <a:tr h="215900">
                <a:tc>
                  <a:txBody>
                    <a:bodyPr/>
                    <a:lstStyle/>
                    <a:p>
                      <a:pPr algn="ctr" fontAlgn="b"/>
                      <a:r>
                        <a:rPr lang="es-ES" sz="2000" b="0" i="0" u="none" strike="noStrike" dirty="0" err="1">
                          <a:solidFill>
                            <a:srgbClr val="000000"/>
                          </a:solidFill>
                          <a:effectLst/>
                          <a:latin typeface="Helvetica" pitchFamily="2" charset="0"/>
                        </a:rPr>
                        <a:t>happy</a:t>
                      </a:r>
                      <a:endParaRPr lang="es-ES" sz="2000" b="0" i="0" u="none" strike="noStrike" dirty="0">
                        <a:solidFill>
                          <a:srgbClr val="000000"/>
                        </a:solidFill>
                        <a:effectLst/>
                        <a:latin typeface="Helvetica" pitchFamily="2" charset="0"/>
                      </a:endParaRPr>
                    </a:p>
                  </a:txBody>
                  <a:tcPr marL="9525" marR="9525" marT="9525" marB="0" anchor="b"/>
                </a:tc>
                <a:extLst>
                  <a:ext uri="{0D108BD9-81ED-4DB2-BD59-A6C34878D82A}">
                    <a16:rowId xmlns:a16="http://schemas.microsoft.com/office/drawing/2014/main" val="339642931"/>
                  </a:ext>
                </a:extLst>
              </a:tr>
              <a:tr h="215900">
                <a:tc>
                  <a:txBody>
                    <a:bodyPr/>
                    <a:lstStyle/>
                    <a:p>
                      <a:pPr algn="ctr" fontAlgn="b"/>
                      <a:r>
                        <a:rPr lang="es-ES" sz="2000" b="0" i="0" u="none" strike="noStrike" dirty="0">
                          <a:solidFill>
                            <a:srgbClr val="000000"/>
                          </a:solidFill>
                          <a:effectLst/>
                          <a:latin typeface="Helvetica" pitchFamily="2" charset="0"/>
                        </a:rPr>
                        <a:t>and</a:t>
                      </a:r>
                    </a:p>
                  </a:txBody>
                  <a:tcPr marL="9525" marR="9525" marT="9525" marB="0" anchor="b"/>
                </a:tc>
                <a:extLst>
                  <a:ext uri="{0D108BD9-81ED-4DB2-BD59-A6C34878D82A}">
                    <a16:rowId xmlns:a16="http://schemas.microsoft.com/office/drawing/2014/main" val="3796595551"/>
                  </a:ext>
                </a:extLst>
              </a:tr>
              <a:tr h="215900">
                <a:tc>
                  <a:txBody>
                    <a:bodyPr/>
                    <a:lstStyle/>
                    <a:p>
                      <a:pPr algn="ctr" fontAlgn="b"/>
                      <a:r>
                        <a:rPr lang="es-ES" sz="2000" b="0" i="0" u="none" strike="noStrike" dirty="0">
                          <a:solidFill>
                            <a:srgbClr val="000000"/>
                          </a:solidFill>
                          <a:effectLst/>
                          <a:latin typeface="Helvetica" pitchFamily="2" charset="0"/>
                        </a:rPr>
                        <a:t>I</a:t>
                      </a:r>
                    </a:p>
                  </a:txBody>
                  <a:tcPr marL="9525" marR="9525" marT="9525" marB="0" anchor="b"/>
                </a:tc>
                <a:extLst>
                  <a:ext uri="{0D108BD9-81ED-4DB2-BD59-A6C34878D82A}">
                    <a16:rowId xmlns:a16="http://schemas.microsoft.com/office/drawing/2014/main" val="3256823445"/>
                  </a:ext>
                </a:extLst>
              </a:tr>
              <a:tr h="215900">
                <a:tc>
                  <a:txBody>
                    <a:bodyPr/>
                    <a:lstStyle/>
                    <a:p>
                      <a:pPr algn="ctr" fontAlgn="b"/>
                      <a:r>
                        <a:rPr lang="es-ES" sz="2000" b="0" i="0" u="none" strike="noStrike" dirty="0" err="1">
                          <a:solidFill>
                            <a:srgbClr val="000000"/>
                          </a:solidFill>
                          <a:effectLst/>
                          <a:latin typeface="Helvetica" pitchFamily="2" charset="0"/>
                        </a:rPr>
                        <a:t>get</a:t>
                      </a:r>
                      <a:endParaRPr lang="es-ES" sz="2000" b="0" i="0" u="none" strike="noStrike" dirty="0">
                        <a:solidFill>
                          <a:srgbClr val="000000"/>
                        </a:solidFill>
                        <a:effectLst/>
                        <a:latin typeface="Helvetica" pitchFamily="2" charset="0"/>
                      </a:endParaRPr>
                    </a:p>
                  </a:txBody>
                  <a:tcPr marL="9525" marR="9525" marT="9525" marB="0" anchor="b"/>
                </a:tc>
                <a:extLst>
                  <a:ext uri="{0D108BD9-81ED-4DB2-BD59-A6C34878D82A}">
                    <a16:rowId xmlns:a16="http://schemas.microsoft.com/office/drawing/2014/main" val="3147528543"/>
                  </a:ext>
                </a:extLst>
              </a:tr>
              <a:tr h="215900">
                <a:tc>
                  <a:txBody>
                    <a:bodyPr/>
                    <a:lstStyle/>
                    <a:p>
                      <a:pPr algn="ctr" fontAlgn="b"/>
                      <a:r>
                        <a:rPr lang="es-ES" sz="2000" b="0" i="0" u="none" strike="noStrike" dirty="0">
                          <a:solidFill>
                            <a:srgbClr val="000000"/>
                          </a:solidFill>
                          <a:effectLst/>
                          <a:latin typeface="Helvetica" pitchFamily="2" charset="0"/>
                        </a:rPr>
                        <a:t>a</a:t>
                      </a:r>
                    </a:p>
                  </a:txBody>
                  <a:tcPr marL="9525" marR="9525" marT="9525" marB="0" anchor="b"/>
                </a:tc>
                <a:extLst>
                  <a:ext uri="{0D108BD9-81ED-4DB2-BD59-A6C34878D82A}">
                    <a16:rowId xmlns:a16="http://schemas.microsoft.com/office/drawing/2014/main" val="1554278846"/>
                  </a:ext>
                </a:extLst>
              </a:tr>
              <a:tr h="215900">
                <a:tc>
                  <a:txBody>
                    <a:bodyPr/>
                    <a:lstStyle/>
                    <a:p>
                      <a:pPr algn="ctr" fontAlgn="b"/>
                      <a:r>
                        <a:rPr lang="es-ES" sz="2000" b="0" i="0" u="none" strike="noStrike" dirty="0" err="1">
                          <a:solidFill>
                            <a:srgbClr val="000000"/>
                          </a:solidFill>
                          <a:effectLst/>
                          <a:latin typeface="Helvetica" pitchFamily="2" charset="0"/>
                        </a:rPr>
                        <a:t>gift</a:t>
                      </a:r>
                      <a:endParaRPr lang="es-ES" sz="2000" b="0" i="0" u="none" strike="noStrike" dirty="0">
                        <a:solidFill>
                          <a:srgbClr val="000000"/>
                        </a:solidFill>
                        <a:effectLst/>
                        <a:latin typeface="Helvetica" pitchFamily="2" charset="0"/>
                      </a:endParaRPr>
                    </a:p>
                  </a:txBody>
                  <a:tcPr marL="9525" marR="9525" marT="9525" marB="0" anchor="b"/>
                </a:tc>
                <a:extLst>
                  <a:ext uri="{0D108BD9-81ED-4DB2-BD59-A6C34878D82A}">
                    <a16:rowId xmlns:a16="http://schemas.microsoft.com/office/drawing/2014/main" val="3978534001"/>
                  </a:ext>
                </a:extLst>
              </a:tr>
              <a:tr h="215900">
                <a:tc>
                  <a:txBody>
                    <a:bodyPr/>
                    <a:lstStyle/>
                    <a:p>
                      <a:pPr algn="ctr" fontAlgn="b"/>
                      <a:endParaRPr lang="es-ES" sz="2000" b="0" i="0" u="none" strike="noStrike" dirty="0">
                        <a:solidFill>
                          <a:srgbClr val="000000"/>
                        </a:solidFill>
                        <a:effectLst/>
                        <a:latin typeface="Helvetica" pitchFamily="2" charset="0"/>
                      </a:endParaRPr>
                    </a:p>
                  </a:txBody>
                  <a:tcPr marL="9525" marR="9525" marT="9525" marB="0" anchor="b"/>
                </a:tc>
                <a:extLst>
                  <a:ext uri="{0D108BD9-81ED-4DB2-BD59-A6C34878D82A}">
                    <a16:rowId xmlns:a16="http://schemas.microsoft.com/office/drawing/2014/main" val="2264377702"/>
                  </a:ext>
                </a:extLst>
              </a:tr>
              <a:tr h="215900">
                <a:tc>
                  <a:txBody>
                    <a:bodyPr/>
                    <a:lstStyle/>
                    <a:p>
                      <a:pPr algn="ctr" fontAlgn="b"/>
                      <a:r>
                        <a:rPr lang="es-ES" sz="2000" b="0" i="0" u="none" strike="noStrike" dirty="0">
                          <a:solidFill>
                            <a:srgbClr val="000000"/>
                          </a:solidFill>
                          <a:effectLst/>
                          <a:latin typeface="Helvetica" pitchFamily="2" charset="0"/>
                        </a:rPr>
                        <a:t>TOTAL</a:t>
                      </a:r>
                    </a:p>
                  </a:txBody>
                  <a:tcPr marL="9525" marR="9525" marT="9525" marB="0" anchor="b"/>
                </a:tc>
                <a:extLst>
                  <a:ext uri="{0D108BD9-81ED-4DB2-BD59-A6C34878D82A}">
                    <a16:rowId xmlns:a16="http://schemas.microsoft.com/office/drawing/2014/main" val="4276894166"/>
                  </a:ext>
                </a:extLst>
              </a:tr>
            </a:tbl>
          </a:graphicData>
        </a:graphic>
      </p:graphicFrame>
      <p:sp>
        <p:nvSpPr>
          <p:cNvPr id="3" name="Flecha derecha 2">
            <a:extLst>
              <a:ext uri="{FF2B5EF4-FFF2-40B4-BE49-F238E27FC236}">
                <a16:creationId xmlns:a16="http://schemas.microsoft.com/office/drawing/2014/main" id="{DC258493-66E1-0044-8879-400E67A52A32}"/>
              </a:ext>
            </a:extLst>
          </p:cNvPr>
          <p:cNvSpPr/>
          <p:nvPr/>
        </p:nvSpPr>
        <p:spPr>
          <a:xfrm>
            <a:off x="4904601" y="3013213"/>
            <a:ext cx="2729948" cy="831574"/>
          </a:xfrm>
          <a:prstGeom prst="rightArrow">
            <a:avLst/>
          </a:prstGeom>
          <a:solidFill>
            <a:srgbClr val="017BC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0498264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6B0C08-3422-8C45-ACB0-ADF0C24A455D}"/>
              </a:ext>
            </a:extLst>
          </p:cNvPr>
          <p:cNvSpPr>
            <a:spLocks noGrp="1"/>
          </p:cNvSpPr>
          <p:nvPr>
            <p:ph type="title"/>
          </p:nvPr>
        </p:nvSpPr>
        <p:spPr/>
        <p:txBody>
          <a:bodyPr>
            <a:normAutofit fontScale="90000"/>
          </a:bodyPr>
          <a:lstStyle/>
          <a:p>
            <a:r>
              <a:rPr lang="es-ES" dirty="0"/>
              <a:t>Lexical </a:t>
            </a:r>
            <a:r>
              <a:rPr lang="es-ES" dirty="0" err="1"/>
              <a:t>Resources</a:t>
            </a:r>
            <a:r>
              <a:rPr lang="es-ES" dirty="0"/>
              <a:t>: </a:t>
            </a:r>
            <a:br>
              <a:rPr lang="es-ES" dirty="0"/>
            </a:br>
            <a:r>
              <a:rPr lang="es-ES" dirty="0" err="1"/>
              <a:t>Linguistic</a:t>
            </a:r>
            <a:r>
              <a:rPr lang="es-ES" dirty="0"/>
              <a:t> </a:t>
            </a:r>
            <a:r>
              <a:rPr lang="es-ES" dirty="0" err="1"/>
              <a:t>Inquiry</a:t>
            </a:r>
            <a:r>
              <a:rPr lang="es-ES" dirty="0"/>
              <a:t> and Word </a:t>
            </a:r>
            <a:r>
              <a:rPr lang="es-ES" dirty="0" err="1"/>
              <a:t>Count</a:t>
            </a:r>
            <a:r>
              <a:rPr lang="es-ES" dirty="0"/>
              <a:t> </a:t>
            </a:r>
          </a:p>
        </p:txBody>
      </p:sp>
      <p:pic>
        <p:nvPicPr>
          <p:cNvPr id="6" name="Marcador de contenido 5">
            <a:extLst>
              <a:ext uri="{FF2B5EF4-FFF2-40B4-BE49-F238E27FC236}">
                <a16:creationId xmlns:a16="http://schemas.microsoft.com/office/drawing/2014/main" id="{712C4340-13D0-2440-A3DF-DAE480626F11}"/>
              </a:ext>
            </a:extLst>
          </p:cNvPr>
          <p:cNvPicPr>
            <a:picLocks noGrp="1" noChangeAspect="1"/>
          </p:cNvPicPr>
          <p:nvPr>
            <p:ph idx="1"/>
          </p:nvPr>
        </p:nvPicPr>
        <p:blipFill>
          <a:blip r:embed="rId3"/>
          <a:stretch>
            <a:fillRect/>
          </a:stretch>
        </p:blipFill>
        <p:spPr>
          <a:xfrm>
            <a:off x="2768600" y="1275301"/>
            <a:ext cx="7036645" cy="4988557"/>
          </a:xfrm>
        </p:spPr>
      </p:pic>
      <p:sp>
        <p:nvSpPr>
          <p:cNvPr id="4" name="Marcador de número de diapositiva 3">
            <a:extLst>
              <a:ext uri="{FF2B5EF4-FFF2-40B4-BE49-F238E27FC236}">
                <a16:creationId xmlns:a16="http://schemas.microsoft.com/office/drawing/2014/main" id="{D4CEE715-2585-F840-B242-5510C07BBBA6}"/>
              </a:ext>
            </a:extLst>
          </p:cNvPr>
          <p:cNvSpPr>
            <a:spLocks noGrp="1"/>
          </p:cNvSpPr>
          <p:nvPr>
            <p:ph type="sldNum" sz="quarter" idx="12"/>
          </p:nvPr>
        </p:nvSpPr>
        <p:spPr/>
        <p:txBody>
          <a:bodyPr/>
          <a:lstStyle/>
          <a:p>
            <a:fld id="{09EDEE23-70A2-DC4B-9C32-ED1B406AAB4E}" type="slidenum">
              <a:rPr lang="ca-ES" smtClean="0"/>
              <a:t>55</a:t>
            </a:fld>
            <a:endParaRPr lang="ca-ES"/>
          </a:p>
        </p:txBody>
      </p:sp>
      <p:sp>
        <p:nvSpPr>
          <p:cNvPr id="3" name="CuadroTexto 2">
            <a:extLst>
              <a:ext uri="{FF2B5EF4-FFF2-40B4-BE49-F238E27FC236}">
                <a16:creationId xmlns:a16="http://schemas.microsoft.com/office/drawing/2014/main" id="{4B5EF139-09B4-2A47-8AEA-0F19EA518FD2}"/>
              </a:ext>
            </a:extLst>
          </p:cNvPr>
          <p:cNvSpPr txBox="1"/>
          <p:nvPr/>
        </p:nvSpPr>
        <p:spPr>
          <a:xfrm>
            <a:off x="2064774" y="6471696"/>
            <a:ext cx="3765774" cy="338554"/>
          </a:xfrm>
          <a:prstGeom prst="rect">
            <a:avLst/>
          </a:prstGeom>
          <a:noFill/>
        </p:spPr>
        <p:txBody>
          <a:bodyPr wrap="none" rtlCol="0">
            <a:spAutoFit/>
          </a:bodyPr>
          <a:lstStyle/>
          <a:p>
            <a:r>
              <a:rPr lang="es-ES" sz="1600" i="1" dirty="0" err="1">
                <a:solidFill>
                  <a:schemeClr val="bg1">
                    <a:lumMod val="50000"/>
                  </a:schemeClr>
                </a:solidFill>
                <a:latin typeface="Helvetica" pitchFamily="2" charset="0"/>
              </a:rPr>
              <a:t>Pennebaker</a:t>
            </a:r>
            <a:r>
              <a:rPr lang="es-ES" sz="1600" i="1" dirty="0">
                <a:solidFill>
                  <a:schemeClr val="bg1">
                    <a:lumMod val="50000"/>
                  </a:schemeClr>
                </a:solidFill>
                <a:latin typeface="Helvetica" pitchFamily="2" charset="0"/>
              </a:rPr>
              <a:t>, Francis, and </a:t>
            </a:r>
            <a:r>
              <a:rPr lang="es-ES" sz="1600" i="1" dirty="0" err="1">
                <a:solidFill>
                  <a:schemeClr val="bg1">
                    <a:lumMod val="50000"/>
                  </a:schemeClr>
                </a:solidFill>
                <a:latin typeface="Helvetica" pitchFamily="2" charset="0"/>
              </a:rPr>
              <a:t>Booth</a:t>
            </a:r>
            <a:r>
              <a:rPr lang="es-ES" sz="1600" i="1" dirty="0">
                <a:solidFill>
                  <a:schemeClr val="bg1">
                    <a:lumMod val="50000"/>
                  </a:schemeClr>
                </a:solidFill>
                <a:latin typeface="Helvetica" pitchFamily="2" charset="0"/>
              </a:rPr>
              <a:t> (2001)</a:t>
            </a:r>
          </a:p>
        </p:txBody>
      </p:sp>
      <p:pic>
        <p:nvPicPr>
          <p:cNvPr id="7" name="Gráfico 6" descr="Libros">
            <a:extLst>
              <a:ext uri="{FF2B5EF4-FFF2-40B4-BE49-F238E27FC236}">
                <a16:creationId xmlns:a16="http://schemas.microsoft.com/office/drawing/2014/main" id="{3011DF18-77EE-CB4E-AEAC-072EA927FE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2618" y="2805880"/>
            <a:ext cx="1246239" cy="1246239"/>
          </a:xfrm>
          <a:prstGeom prst="rect">
            <a:avLst/>
          </a:prstGeom>
        </p:spPr>
      </p:pic>
    </p:spTree>
    <p:extLst>
      <p:ext uri="{BB962C8B-B14F-4D97-AF65-F5344CB8AC3E}">
        <p14:creationId xmlns:p14="http://schemas.microsoft.com/office/powerpoint/2010/main" val="414848711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B283D6-70A6-D54D-AD23-596E148AD269}"/>
              </a:ext>
            </a:extLst>
          </p:cNvPr>
          <p:cNvSpPr>
            <a:spLocks noGrp="1"/>
          </p:cNvSpPr>
          <p:nvPr>
            <p:ph type="title"/>
          </p:nvPr>
        </p:nvSpPr>
        <p:spPr/>
        <p:txBody>
          <a:bodyPr>
            <a:normAutofit fontScale="90000"/>
          </a:bodyPr>
          <a:lstStyle/>
          <a:p>
            <a:r>
              <a:rPr lang="es-ES" dirty="0"/>
              <a:t>Lexical </a:t>
            </a:r>
            <a:r>
              <a:rPr lang="es-ES" dirty="0" err="1"/>
              <a:t>Resources</a:t>
            </a:r>
            <a:r>
              <a:rPr lang="es-ES" dirty="0"/>
              <a:t>: </a:t>
            </a:r>
            <a:br>
              <a:rPr lang="es-ES" dirty="0"/>
            </a:br>
            <a:r>
              <a:rPr lang="es-ES" dirty="0"/>
              <a:t>General </a:t>
            </a:r>
            <a:r>
              <a:rPr lang="es-ES" dirty="0" err="1"/>
              <a:t>Inquirer</a:t>
            </a:r>
            <a:r>
              <a:rPr lang="es-ES" dirty="0"/>
              <a:t> </a:t>
            </a:r>
          </a:p>
        </p:txBody>
      </p:sp>
      <p:pic>
        <p:nvPicPr>
          <p:cNvPr id="6" name="Marcador de contenido 5">
            <a:extLst>
              <a:ext uri="{FF2B5EF4-FFF2-40B4-BE49-F238E27FC236}">
                <a16:creationId xmlns:a16="http://schemas.microsoft.com/office/drawing/2014/main" id="{6590C7AE-C138-8849-8827-4D8FB9F84649}"/>
              </a:ext>
            </a:extLst>
          </p:cNvPr>
          <p:cNvPicPr>
            <a:picLocks noGrp="1" noChangeAspect="1"/>
          </p:cNvPicPr>
          <p:nvPr>
            <p:ph idx="1"/>
          </p:nvPr>
        </p:nvPicPr>
        <p:blipFill>
          <a:blip r:embed="rId3"/>
          <a:stretch>
            <a:fillRect/>
          </a:stretch>
        </p:blipFill>
        <p:spPr>
          <a:xfrm>
            <a:off x="2768600" y="1464399"/>
            <a:ext cx="7416006" cy="4610360"/>
          </a:xfrm>
        </p:spPr>
      </p:pic>
      <p:sp>
        <p:nvSpPr>
          <p:cNvPr id="4" name="Marcador de número de diapositiva 3">
            <a:extLst>
              <a:ext uri="{FF2B5EF4-FFF2-40B4-BE49-F238E27FC236}">
                <a16:creationId xmlns:a16="http://schemas.microsoft.com/office/drawing/2014/main" id="{9A6B9D19-6240-6A4C-8724-172D5C5BC198}"/>
              </a:ext>
            </a:extLst>
          </p:cNvPr>
          <p:cNvSpPr>
            <a:spLocks noGrp="1"/>
          </p:cNvSpPr>
          <p:nvPr>
            <p:ph type="sldNum" sz="quarter" idx="12"/>
          </p:nvPr>
        </p:nvSpPr>
        <p:spPr/>
        <p:txBody>
          <a:bodyPr/>
          <a:lstStyle/>
          <a:p>
            <a:fld id="{09EDEE23-70A2-DC4B-9C32-ED1B406AAB4E}" type="slidenum">
              <a:rPr lang="ca-ES" smtClean="0"/>
              <a:t>56</a:t>
            </a:fld>
            <a:endParaRPr lang="ca-ES"/>
          </a:p>
        </p:txBody>
      </p:sp>
      <p:pic>
        <p:nvPicPr>
          <p:cNvPr id="5" name="Gráfico 4" descr="Libros">
            <a:extLst>
              <a:ext uri="{FF2B5EF4-FFF2-40B4-BE49-F238E27FC236}">
                <a16:creationId xmlns:a16="http://schemas.microsoft.com/office/drawing/2014/main" id="{CA52C470-93D7-6641-BC94-994FF31F3D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2618" y="2805880"/>
            <a:ext cx="1246239" cy="1246239"/>
          </a:xfrm>
          <a:prstGeom prst="rect">
            <a:avLst/>
          </a:prstGeom>
        </p:spPr>
      </p:pic>
      <p:sp>
        <p:nvSpPr>
          <p:cNvPr id="3" name="CuadroTexto 2">
            <a:extLst>
              <a:ext uri="{FF2B5EF4-FFF2-40B4-BE49-F238E27FC236}">
                <a16:creationId xmlns:a16="http://schemas.microsoft.com/office/drawing/2014/main" id="{825C2280-D056-114B-97F2-E2194FFF0B61}"/>
              </a:ext>
            </a:extLst>
          </p:cNvPr>
          <p:cNvSpPr txBox="1"/>
          <p:nvPr/>
        </p:nvSpPr>
        <p:spPr>
          <a:xfrm>
            <a:off x="2094270" y="6471696"/>
            <a:ext cx="2055371" cy="338554"/>
          </a:xfrm>
          <a:prstGeom prst="rect">
            <a:avLst/>
          </a:prstGeom>
          <a:noFill/>
        </p:spPr>
        <p:txBody>
          <a:bodyPr wrap="none" rtlCol="0">
            <a:spAutoFit/>
          </a:bodyPr>
          <a:lstStyle/>
          <a:p>
            <a:r>
              <a:rPr lang="es-ES" sz="1600" i="1" dirty="0">
                <a:solidFill>
                  <a:schemeClr val="bg1">
                    <a:lumMod val="50000"/>
                  </a:schemeClr>
                </a:solidFill>
                <a:latin typeface="Helvetica" pitchFamily="2" charset="0"/>
              </a:rPr>
              <a:t>Stone &amp; </a:t>
            </a:r>
            <a:r>
              <a:rPr lang="es-ES" sz="1600" i="1" dirty="0" err="1">
                <a:solidFill>
                  <a:schemeClr val="bg1">
                    <a:lumMod val="50000"/>
                  </a:schemeClr>
                </a:solidFill>
                <a:latin typeface="Helvetica" pitchFamily="2" charset="0"/>
              </a:rPr>
              <a:t>Hunt</a:t>
            </a:r>
            <a:r>
              <a:rPr lang="es-ES" sz="1600" i="1" dirty="0">
                <a:solidFill>
                  <a:schemeClr val="bg1">
                    <a:lumMod val="50000"/>
                  </a:schemeClr>
                </a:solidFill>
                <a:latin typeface="Helvetica" pitchFamily="2" charset="0"/>
              </a:rPr>
              <a:t> (1963)</a:t>
            </a:r>
          </a:p>
        </p:txBody>
      </p:sp>
    </p:spTree>
    <p:extLst>
      <p:ext uri="{BB962C8B-B14F-4D97-AF65-F5344CB8AC3E}">
        <p14:creationId xmlns:p14="http://schemas.microsoft.com/office/powerpoint/2010/main" val="398858628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8AF97B-0327-3848-BBE4-58B32D8ABFED}"/>
              </a:ext>
            </a:extLst>
          </p:cNvPr>
          <p:cNvSpPr>
            <a:spLocks noGrp="1"/>
          </p:cNvSpPr>
          <p:nvPr>
            <p:ph type="title"/>
          </p:nvPr>
        </p:nvSpPr>
        <p:spPr/>
        <p:txBody>
          <a:bodyPr>
            <a:normAutofit fontScale="90000"/>
          </a:bodyPr>
          <a:lstStyle/>
          <a:p>
            <a:r>
              <a:rPr lang="es-ES" dirty="0"/>
              <a:t>Lexical </a:t>
            </a:r>
            <a:r>
              <a:rPr lang="es-ES" dirty="0" err="1"/>
              <a:t>Resources</a:t>
            </a:r>
            <a:r>
              <a:rPr lang="es-ES" dirty="0"/>
              <a:t>: </a:t>
            </a:r>
            <a:br>
              <a:rPr lang="es-ES" dirty="0"/>
            </a:br>
            <a:r>
              <a:rPr lang="es-ES" dirty="0" err="1"/>
              <a:t>Wordnet</a:t>
            </a:r>
            <a:r>
              <a:rPr lang="es-ES" dirty="0"/>
              <a:t> </a:t>
            </a:r>
          </a:p>
        </p:txBody>
      </p:sp>
      <p:pic>
        <p:nvPicPr>
          <p:cNvPr id="6" name="Marcador de contenido 5">
            <a:extLst>
              <a:ext uri="{FF2B5EF4-FFF2-40B4-BE49-F238E27FC236}">
                <a16:creationId xmlns:a16="http://schemas.microsoft.com/office/drawing/2014/main" id="{3DBA0FBB-7EFB-6142-955D-673E0950AAAB}"/>
              </a:ext>
            </a:extLst>
          </p:cNvPr>
          <p:cNvPicPr>
            <a:picLocks noGrp="1" noChangeAspect="1"/>
          </p:cNvPicPr>
          <p:nvPr>
            <p:ph idx="1"/>
          </p:nvPr>
        </p:nvPicPr>
        <p:blipFill>
          <a:blip r:embed="rId3"/>
          <a:stretch>
            <a:fillRect/>
          </a:stretch>
        </p:blipFill>
        <p:spPr>
          <a:xfrm>
            <a:off x="2564281" y="1476375"/>
            <a:ext cx="9030350" cy="4414838"/>
          </a:xfrm>
        </p:spPr>
      </p:pic>
      <p:sp>
        <p:nvSpPr>
          <p:cNvPr id="4" name="Marcador de número de diapositiva 3">
            <a:extLst>
              <a:ext uri="{FF2B5EF4-FFF2-40B4-BE49-F238E27FC236}">
                <a16:creationId xmlns:a16="http://schemas.microsoft.com/office/drawing/2014/main" id="{167117ED-72B7-2443-8D82-4C4A0678976F}"/>
              </a:ext>
            </a:extLst>
          </p:cNvPr>
          <p:cNvSpPr>
            <a:spLocks noGrp="1"/>
          </p:cNvSpPr>
          <p:nvPr>
            <p:ph type="sldNum" sz="quarter" idx="12"/>
          </p:nvPr>
        </p:nvSpPr>
        <p:spPr/>
        <p:txBody>
          <a:bodyPr/>
          <a:lstStyle/>
          <a:p>
            <a:fld id="{09EDEE23-70A2-DC4B-9C32-ED1B406AAB4E}" type="slidenum">
              <a:rPr lang="ca-ES" smtClean="0"/>
              <a:t>57</a:t>
            </a:fld>
            <a:endParaRPr lang="ca-ES"/>
          </a:p>
        </p:txBody>
      </p:sp>
      <p:pic>
        <p:nvPicPr>
          <p:cNvPr id="5" name="Gráfico 4" descr="Libros">
            <a:extLst>
              <a:ext uri="{FF2B5EF4-FFF2-40B4-BE49-F238E27FC236}">
                <a16:creationId xmlns:a16="http://schemas.microsoft.com/office/drawing/2014/main" id="{F580065E-19AA-264E-B2E1-15D2E24363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2618" y="2805880"/>
            <a:ext cx="1246239" cy="1246239"/>
          </a:xfrm>
          <a:prstGeom prst="rect">
            <a:avLst/>
          </a:prstGeom>
        </p:spPr>
      </p:pic>
    </p:spTree>
    <p:extLst>
      <p:ext uri="{BB962C8B-B14F-4D97-AF65-F5344CB8AC3E}">
        <p14:creationId xmlns:p14="http://schemas.microsoft.com/office/powerpoint/2010/main" val="141079524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1BF40B-CFC3-0840-B91F-45ECFEA44E36}"/>
              </a:ext>
            </a:extLst>
          </p:cNvPr>
          <p:cNvSpPr>
            <a:spLocks noGrp="1"/>
          </p:cNvSpPr>
          <p:nvPr>
            <p:ph type="title"/>
          </p:nvPr>
        </p:nvSpPr>
        <p:spPr/>
        <p:txBody>
          <a:bodyPr>
            <a:normAutofit fontScale="90000"/>
          </a:bodyPr>
          <a:lstStyle/>
          <a:p>
            <a:r>
              <a:rPr lang="en-US" dirty="0"/>
              <a:t>Lexical Resources: </a:t>
            </a:r>
            <a:br>
              <a:rPr lang="en-US" dirty="0"/>
            </a:br>
            <a:r>
              <a:rPr lang="en-US" dirty="0"/>
              <a:t>The three most commons</a:t>
            </a:r>
          </a:p>
        </p:txBody>
      </p:sp>
      <p:sp>
        <p:nvSpPr>
          <p:cNvPr id="3" name="Marcador de contenido 2">
            <a:extLst>
              <a:ext uri="{FF2B5EF4-FFF2-40B4-BE49-F238E27FC236}">
                <a16:creationId xmlns:a16="http://schemas.microsoft.com/office/drawing/2014/main" id="{A4CEE3D1-A65B-FF4F-A3D7-350228D40BF1}"/>
              </a:ext>
            </a:extLst>
          </p:cNvPr>
          <p:cNvSpPr>
            <a:spLocks noGrp="1"/>
          </p:cNvSpPr>
          <p:nvPr>
            <p:ph idx="1"/>
          </p:nvPr>
        </p:nvSpPr>
        <p:spPr/>
        <p:txBody>
          <a:bodyPr anchor="ctr"/>
          <a:lstStyle/>
          <a:p>
            <a:endParaRPr lang="es-ES" dirty="0"/>
          </a:p>
          <a:p>
            <a:r>
              <a:rPr lang="es-ES" sz="2800" b="1" dirty="0"/>
              <a:t>AFINN</a:t>
            </a:r>
            <a:r>
              <a:rPr lang="es-ES" dirty="0"/>
              <a:t> </a:t>
            </a:r>
            <a:r>
              <a:rPr lang="es-ES" dirty="0" err="1"/>
              <a:t>by</a:t>
            </a:r>
            <a:r>
              <a:rPr lang="es-ES" dirty="0"/>
              <a:t> </a:t>
            </a:r>
            <a:r>
              <a:rPr lang="es-ES" dirty="0">
                <a:hlinkClick r:id="rId3"/>
              </a:rPr>
              <a:t>Finn Årup Nielsen</a:t>
            </a:r>
            <a:endParaRPr lang="es-ES" dirty="0"/>
          </a:p>
          <a:p>
            <a:pPr marL="457200" lvl="1" indent="0">
              <a:buNone/>
            </a:pPr>
            <a:r>
              <a:rPr lang="es-ES" dirty="0"/>
              <a:t>yes/no: positive, </a:t>
            </a:r>
            <a:r>
              <a:rPr lang="es-ES" dirty="0" err="1"/>
              <a:t>negative</a:t>
            </a:r>
            <a:r>
              <a:rPr lang="es-ES" dirty="0"/>
              <a:t>, </a:t>
            </a:r>
            <a:r>
              <a:rPr lang="es-ES" dirty="0" err="1"/>
              <a:t>anger</a:t>
            </a:r>
            <a:r>
              <a:rPr lang="es-ES" dirty="0"/>
              <a:t>, </a:t>
            </a:r>
            <a:r>
              <a:rPr lang="es-ES" dirty="0" err="1"/>
              <a:t>anticipation</a:t>
            </a:r>
            <a:r>
              <a:rPr lang="es-ES" dirty="0"/>
              <a:t>, </a:t>
            </a:r>
            <a:r>
              <a:rPr lang="es-ES" dirty="0" err="1"/>
              <a:t>disgust</a:t>
            </a:r>
            <a:r>
              <a:rPr lang="es-ES" dirty="0"/>
              <a:t>, </a:t>
            </a:r>
            <a:r>
              <a:rPr lang="es-ES" dirty="0" err="1"/>
              <a:t>fear</a:t>
            </a:r>
            <a:r>
              <a:rPr lang="es-ES" dirty="0"/>
              <a:t>, </a:t>
            </a:r>
            <a:r>
              <a:rPr lang="es-ES" dirty="0" err="1"/>
              <a:t>joy</a:t>
            </a:r>
            <a:r>
              <a:rPr lang="es-ES" dirty="0"/>
              <a:t>, </a:t>
            </a:r>
            <a:r>
              <a:rPr lang="es-ES" dirty="0" err="1"/>
              <a:t>sadness</a:t>
            </a:r>
            <a:r>
              <a:rPr lang="es-ES" dirty="0"/>
              <a:t>, </a:t>
            </a:r>
            <a:r>
              <a:rPr lang="es-ES" dirty="0" err="1"/>
              <a:t>surprise</a:t>
            </a:r>
            <a:r>
              <a:rPr lang="es-ES" dirty="0"/>
              <a:t>, and trust</a:t>
            </a:r>
          </a:p>
          <a:p>
            <a:endParaRPr lang="es-ES" dirty="0"/>
          </a:p>
          <a:p>
            <a:r>
              <a:rPr lang="es-ES" sz="2800" b="1" dirty="0" err="1"/>
              <a:t>bing</a:t>
            </a:r>
            <a:r>
              <a:rPr lang="es-ES" dirty="0"/>
              <a:t> </a:t>
            </a:r>
            <a:r>
              <a:rPr lang="es-ES" dirty="0" err="1"/>
              <a:t>by</a:t>
            </a:r>
            <a:r>
              <a:rPr lang="es-ES" dirty="0"/>
              <a:t> </a:t>
            </a:r>
            <a:r>
              <a:rPr lang="es-ES" dirty="0">
                <a:hlinkClick r:id="rId4"/>
              </a:rPr>
              <a:t>Bing Liu and collaborators</a:t>
            </a:r>
            <a:endParaRPr lang="es-ES" dirty="0"/>
          </a:p>
          <a:p>
            <a:pPr marL="457200" lvl="1" indent="0">
              <a:buNone/>
            </a:pPr>
            <a:r>
              <a:rPr lang="es-ES" dirty="0"/>
              <a:t>yes/no: positive, </a:t>
            </a:r>
            <a:r>
              <a:rPr lang="es-ES" dirty="0" err="1"/>
              <a:t>negative</a:t>
            </a:r>
            <a:endParaRPr lang="es-ES" dirty="0"/>
          </a:p>
          <a:p>
            <a:endParaRPr lang="es-ES" dirty="0"/>
          </a:p>
          <a:p>
            <a:r>
              <a:rPr lang="es-ES" sz="2800" b="1" dirty="0" err="1"/>
              <a:t>nrc</a:t>
            </a:r>
            <a:r>
              <a:rPr lang="es-ES" dirty="0"/>
              <a:t> </a:t>
            </a:r>
            <a:r>
              <a:rPr lang="es-ES" dirty="0" err="1"/>
              <a:t>by</a:t>
            </a:r>
            <a:r>
              <a:rPr lang="es-ES" dirty="0"/>
              <a:t> </a:t>
            </a:r>
            <a:r>
              <a:rPr lang="es-ES" dirty="0">
                <a:hlinkClick r:id="rId5"/>
              </a:rPr>
              <a:t>Saif Mohammad and Peter Turney</a:t>
            </a:r>
            <a:endParaRPr lang="es-ES" dirty="0"/>
          </a:p>
          <a:p>
            <a:pPr marL="457200" lvl="1" indent="0">
              <a:buNone/>
            </a:pPr>
            <a:r>
              <a:rPr lang="es-ES" dirty="0" err="1"/>
              <a:t>between</a:t>
            </a:r>
            <a:r>
              <a:rPr lang="es-ES" dirty="0"/>
              <a:t> -5 and 5: </a:t>
            </a:r>
            <a:r>
              <a:rPr lang="es-ES" dirty="0" err="1"/>
              <a:t>negative</a:t>
            </a:r>
            <a:r>
              <a:rPr lang="es-ES" dirty="0"/>
              <a:t> - positive</a:t>
            </a:r>
          </a:p>
          <a:p>
            <a:endParaRPr lang="es-ES" dirty="0"/>
          </a:p>
        </p:txBody>
      </p:sp>
      <p:sp>
        <p:nvSpPr>
          <p:cNvPr id="4" name="Marcador de número de diapositiva 3">
            <a:extLst>
              <a:ext uri="{FF2B5EF4-FFF2-40B4-BE49-F238E27FC236}">
                <a16:creationId xmlns:a16="http://schemas.microsoft.com/office/drawing/2014/main" id="{E586A937-0A4E-C24F-8297-9892094A327D}"/>
              </a:ext>
            </a:extLst>
          </p:cNvPr>
          <p:cNvSpPr>
            <a:spLocks noGrp="1"/>
          </p:cNvSpPr>
          <p:nvPr>
            <p:ph type="sldNum" sz="quarter" idx="12"/>
          </p:nvPr>
        </p:nvSpPr>
        <p:spPr/>
        <p:txBody>
          <a:bodyPr/>
          <a:lstStyle/>
          <a:p>
            <a:fld id="{09EDEE23-70A2-DC4B-9C32-ED1B406AAB4E}" type="slidenum">
              <a:rPr lang="ca-ES" smtClean="0"/>
              <a:t>58</a:t>
            </a:fld>
            <a:endParaRPr lang="ca-ES"/>
          </a:p>
        </p:txBody>
      </p:sp>
      <p:pic>
        <p:nvPicPr>
          <p:cNvPr id="5" name="Gráfico 4" descr="Libros">
            <a:extLst>
              <a:ext uri="{FF2B5EF4-FFF2-40B4-BE49-F238E27FC236}">
                <a16:creationId xmlns:a16="http://schemas.microsoft.com/office/drawing/2014/main" id="{7BBC539A-E7C1-3F42-8BA6-2BC3C8D683A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2618" y="2805880"/>
            <a:ext cx="1246239" cy="1246239"/>
          </a:xfrm>
          <a:prstGeom prst="rect">
            <a:avLst/>
          </a:prstGeom>
        </p:spPr>
      </p:pic>
    </p:spTree>
    <p:extLst>
      <p:ext uri="{BB962C8B-B14F-4D97-AF65-F5344CB8AC3E}">
        <p14:creationId xmlns:p14="http://schemas.microsoft.com/office/powerpoint/2010/main" val="251348226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1BF40B-CFC3-0840-B91F-45ECFEA44E36}"/>
              </a:ext>
            </a:extLst>
          </p:cNvPr>
          <p:cNvSpPr>
            <a:spLocks noGrp="1"/>
          </p:cNvSpPr>
          <p:nvPr>
            <p:ph type="title"/>
          </p:nvPr>
        </p:nvSpPr>
        <p:spPr/>
        <p:txBody>
          <a:bodyPr>
            <a:normAutofit fontScale="90000"/>
          </a:bodyPr>
          <a:lstStyle/>
          <a:p>
            <a:r>
              <a:rPr lang="en-US" dirty="0"/>
              <a:t>Lexical Resources: </a:t>
            </a:r>
            <a:br>
              <a:rPr lang="en-US" dirty="0"/>
            </a:br>
            <a:r>
              <a:rPr lang="en-US" dirty="0"/>
              <a:t>The three most commons</a:t>
            </a:r>
          </a:p>
        </p:txBody>
      </p:sp>
      <p:sp>
        <p:nvSpPr>
          <p:cNvPr id="3" name="Marcador de contenido 2">
            <a:extLst>
              <a:ext uri="{FF2B5EF4-FFF2-40B4-BE49-F238E27FC236}">
                <a16:creationId xmlns:a16="http://schemas.microsoft.com/office/drawing/2014/main" id="{A4CEE3D1-A65B-FF4F-A3D7-350228D40BF1}"/>
              </a:ext>
            </a:extLst>
          </p:cNvPr>
          <p:cNvSpPr>
            <a:spLocks noGrp="1"/>
          </p:cNvSpPr>
          <p:nvPr>
            <p:ph idx="1"/>
          </p:nvPr>
        </p:nvSpPr>
        <p:spPr/>
        <p:txBody>
          <a:bodyPr anchor="t"/>
          <a:lstStyle/>
          <a:p>
            <a:pPr marL="0" indent="0">
              <a:buNone/>
            </a:pPr>
            <a:r>
              <a:rPr lang="es-ES" sz="2800" b="1" dirty="0"/>
              <a:t>AFINN</a:t>
            </a:r>
            <a:r>
              <a:rPr lang="es-ES" dirty="0"/>
              <a:t> </a:t>
            </a:r>
            <a:r>
              <a:rPr lang="es-ES" dirty="0" err="1"/>
              <a:t>by</a:t>
            </a:r>
            <a:r>
              <a:rPr lang="es-ES" dirty="0"/>
              <a:t> </a:t>
            </a:r>
            <a:r>
              <a:rPr lang="es-ES" dirty="0">
                <a:hlinkClick r:id="rId3"/>
              </a:rPr>
              <a:t>Finn Årup Nielsen</a:t>
            </a:r>
            <a:endParaRPr lang="es-ES" dirty="0"/>
          </a:p>
          <a:p>
            <a:endParaRPr lang="es-ES" dirty="0"/>
          </a:p>
        </p:txBody>
      </p:sp>
      <p:sp>
        <p:nvSpPr>
          <p:cNvPr id="4" name="Marcador de número de diapositiva 3">
            <a:extLst>
              <a:ext uri="{FF2B5EF4-FFF2-40B4-BE49-F238E27FC236}">
                <a16:creationId xmlns:a16="http://schemas.microsoft.com/office/drawing/2014/main" id="{E586A937-0A4E-C24F-8297-9892094A327D}"/>
              </a:ext>
            </a:extLst>
          </p:cNvPr>
          <p:cNvSpPr>
            <a:spLocks noGrp="1"/>
          </p:cNvSpPr>
          <p:nvPr>
            <p:ph type="sldNum" sz="quarter" idx="12"/>
          </p:nvPr>
        </p:nvSpPr>
        <p:spPr/>
        <p:txBody>
          <a:bodyPr/>
          <a:lstStyle/>
          <a:p>
            <a:fld id="{09EDEE23-70A2-DC4B-9C32-ED1B406AAB4E}" type="slidenum">
              <a:rPr lang="ca-ES" smtClean="0"/>
              <a:t>59</a:t>
            </a:fld>
            <a:endParaRPr lang="ca-ES" dirty="0"/>
          </a:p>
        </p:txBody>
      </p:sp>
      <p:pic>
        <p:nvPicPr>
          <p:cNvPr id="5" name="Gráfico 4" descr="Libros">
            <a:extLst>
              <a:ext uri="{FF2B5EF4-FFF2-40B4-BE49-F238E27FC236}">
                <a16:creationId xmlns:a16="http://schemas.microsoft.com/office/drawing/2014/main" id="{7BBC539A-E7C1-3F42-8BA6-2BC3C8D683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2618" y="2805880"/>
            <a:ext cx="1246239" cy="1246239"/>
          </a:xfrm>
          <a:prstGeom prst="rect">
            <a:avLst/>
          </a:prstGeom>
        </p:spPr>
      </p:pic>
      <p:graphicFrame>
        <p:nvGraphicFramePr>
          <p:cNvPr id="6" name="Tabla 5">
            <a:extLst>
              <a:ext uri="{FF2B5EF4-FFF2-40B4-BE49-F238E27FC236}">
                <a16:creationId xmlns:a16="http://schemas.microsoft.com/office/drawing/2014/main" id="{9BCC9495-A5CD-A545-98A4-11C4494C42E3}"/>
              </a:ext>
            </a:extLst>
          </p:cNvPr>
          <p:cNvGraphicFramePr>
            <a:graphicFrameLocks noGrp="1"/>
          </p:cNvGraphicFramePr>
          <p:nvPr>
            <p:extLst>
              <p:ext uri="{D42A27DB-BD31-4B8C-83A1-F6EECF244321}">
                <p14:modId xmlns:p14="http://schemas.microsoft.com/office/powerpoint/2010/main" val="467491860"/>
              </p:ext>
            </p:extLst>
          </p:nvPr>
        </p:nvGraphicFramePr>
        <p:xfrm>
          <a:off x="7079802" y="2577279"/>
          <a:ext cx="3947242" cy="3457575"/>
        </p:xfrm>
        <a:graphic>
          <a:graphicData uri="http://schemas.openxmlformats.org/drawingml/2006/table">
            <a:tbl>
              <a:tblPr firstRow="1" bandRow="1">
                <a:tableStyleId>{21E4AEA4-8DFA-4A89-87EB-49C32662AFE0}</a:tableStyleId>
              </a:tblPr>
              <a:tblGrid>
                <a:gridCol w="1973621">
                  <a:extLst>
                    <a:ext uri="{9D8B030D-6E8A-4147-A177-3AD203B41FA5}">
                      <a16:colId xmlns:a16="http://schemas.microsoft.com/office/drawing/2014/main" val="742816127"/>
                    </a:ext>
                  </a:extLst>
                </a:gridCol>
                <a:gridCol w="1973621">
                  <a:extLst>
                    <a:ext uri="{9D8B030D-6E8A-4147-A177-3AD203B41FA5}">
                      <a16:colId xmlns:a16="http://schemas.microsoft.com/office/drawing/2014/main" val="230440170"/>
                    </a:ext>
                  </a:extLst>
                </a:gridCol>
              </a:tblGrid>
              <a:tr h="292100">
                <a:tc>
                  <a:txBody>
                    <a:bodyPr/>
                    <a:lstStyle/>
                    <a:p>
                      <a:pPr algn="ctr" rtl="0" fontAlgn="ctr"/>
                      <a:r>
                        <a:rPr lang="es-ES" sz="2000" u="none" strike="noStrike" dirty="0" err="1">
                          <a:effectLst/>
                          <a:latin typeface="Helvetica" pitchFamily="2" charset="0"/>
                        </a:rPr>
                        <a:t>word</a:t>
                      </a:r>
                      <a:endParaRPr lang="es-ES" sz="2000" b="0" i="0" u="none" strike="noStrike" dirty="0">
                        <a:solidFill>
                          <a:srgbClr val="000000"/>
                        </a:solidFill>
                        <a:effectLst/>
                        <a:latin typeface="Helvetica" pitchFamily="2" charset="0"/>
                      </a:endParaRPr>
                    </a:p>
                  </a:txBody>
                  <a:tcPr marL="9525" marR="9525" marT="9525" marB="0" anchor="ctr"/>
                </a:tc>
                <a:tc>
                  <a:txBody>
                    <a:bodyPr/>
                    <a:lstStyle/>
                    <a:p>
                      <a:pPr algn="ctr" fontAlgn="b"/>
                      <a:r>
                        <a:rPr lang="es-ES" sz="2000" u="none" strike="noStrike">
                          <a:effectLst/>
                          <a:latin typeface="Helvetica" pitchFamily="2" charset="0"/>
                        </a:rPr>
                        <a:t>value</a:t>
                      </a:r>
                      <a:endParaRPr lang="es-ES" sz="2000" b="0" i="0" u="none" strike="noStrike">
                        <a:solidFill>
                          <a:srgbClr val="000000"/>
                        </a:solidFill>
                        <a:effectLst/>
                        <a:latin typeface="Helvetica" pitchFamily="2" charset="0"/>
                      </a:endParaRPr>
                    </a:p>
                  </a:txBody>
                  <a:tcPr marL="9525" marR="9525" marT="9525" marB="0" anchor="b"/>
                </a:tc>
                <a:extLst>
                  <a:ext uri="{0D108BD9-81ED-4DB2-BD59-A6C34878D82A}">
                    <a16:rowId xmlns:a16="http://schemas.microsoft.com/office/drawing/2014/main" val="3053711386"/>
                  </a:ext>
                </a:extLst>
              </a:tr>
              <a:tr h="215900">
                <a:tc>
                  <a:txBody>
                    <a:bodyPr/>
                    <a:lstStyle/>
                    <a:p>
                      <a:pPr algn="ctr" fontAlgn="b"/>
                      <a:r>
                        <a:rPr lang="es-ES" sz="2000" u="none" strike="noStrike">
                          <a:effectLst/>
                          <a:latin typeface="Helvetica" pitchFamily="2" charset="0"/>
                        </a:rPr>
                        <a:t>abacus</a:t>
                      </a:r>
                      <a:endParaRPr lang="es-ES" sz="2000" b="0" i="0" u="none" strike="noStrike">
                        <a:solidFill>
                          <a:srgbClr val="000000"/>
                        </a:solidFill>
                        <a:effectLst/>
                        <a:latin typeface="Helvetica" pitchFamily="2" charset="0"/>
                      </a:endParaRPr>
                    </a:p>
                  </a:txBody>
                  <a:tcPr marL="9525" marR="9525" marT="9525" marB="0" anchor="b"/>
                </a:tc>
                <a:tc>
                  <a:txBody>
                    <a:bodyPr/>
                    <a:lstStyle/>
                    <a:p>
                      <a:pPr algn="ctr" fontAlgn="b"/>
                      <a:r>
                        <a:rPr lang="es-ES" sz="2000" u="none" strike="noStrike">
                          <a:effectLst/>
                          <a:latin typeface="Helvetica" pitchFamily="2" charset="0"/>
                        </a:rPr>
                        <a:t>trust</a:t>
                      </a:r>
                      <a:endParaRPr lang="es-ES" sz="2000" b="0" i="0" u="none" strike="noStrike">
                        <a:solidFill>
                          <a:srgbClr val="000000"/>
                        </a:solidFill>
                        <a:effectLst/>
                        <a:latin typeface="Helvetica" pitchFamily="2" charset="0"/>
                      </a:endParaRPr>
                    </a:p>
                  </a:txBody>
                  <a:tcPr marL="9525" marR="9525" marT="9525" marB="0" anchor="b"/>
                </a:tc>
                <a:extLst>
                  <a:ext uri="{0D108BD9-81ED-4DB2-BD59-A6C34878D82A}">
                    <a16:rowId xmlns:a16="http://schemas.microsoft.com/office/drawing/2014/main" val="1086985414"/>
                  </a:ext>
                </a:extLst>
              </a:tr>
              <a:tr h="215900">
                <a:tc>
                  <a:txBody>
                    <a:bodyPr/>
                    <a:lstStyle/>
                    <a:p>
                      <a:pPr algn="ctr" fontAlgn="b"/>
                      <a:r>
                        <a:rPr lang="es-ES" sz="2000" u="none" strike="noStrike">
                          <a:effectLst/>
                          <a:latin typeface="Helvetica" pitchFamily="2" charset="0"/>
                        </a:rPr>
                        <a:t>abandon</a:t>
                      </a:r>
                      <a:endParaRPr lang="es-ES" sz="2000" b="0" i="0" u="none" strike="noStrike">
                        <a:solidFill>
                          <a:srgbClr val="000000"/>
                        </a:solidFill>
                        <a:effectLst/>
                        <a:latin typeface="Helvetica" pitchFamily="2" charset="0"/>
                      </a:endParaRPr>
                    </a:p>
                  </a:txBody>
                  <a:tcPr marL="9525" marR="9525" marT="9525" marB="0" anchor="b"/>
                </a:tc>
                <a:tc>
                  <a:txBody>
                    <a:bodyPr/>
                    <a:lstStyle/>
                    <a:p>
                      <a:pPr algn="ctr" fontAlgn="b"/>
                      <a:r>
                        <a:rPr lang="es-ES" sz="2000" u="none" strike="noStrike">
                          <a:effectLst/>
                          <a:latin typeface="Helvetica" pitchFamily="2" charset="0"/>
                        </a:rPr>
                        <a:t>fear</a:t>
                      </a:r>
                      <a:endParaRPr lang="es-ES" sz="2000" b="0" i="0" u="none" strike="noStrike">
                        <a:solidFill>
                          <a:srgbClr val="000000"/>
                        </a:solidFill>
                        <a:effectLst/>
                        <a:latin typeface="Helvetica" pitchFamily="2" charset="0"/>
                      </a:endParaRPr>
                    </a:p>
                  </a:txBody>
                  <a:tcPr marL="9525" marR="9525" marT="9525" marB="0" anchor="b"/>
                </a:tc>
                <a:extLst>
                  <a:ext uri="{0D108BD9-81ED-4DB2-BD59-A6C34878D82A}">
                    <a16:rowId xmlns:a16="http://schemas.microsoft.com/office/drawing/2014/main" val="3572701748"/>
                  </a:ext>
                </a:extLst>
              </a:tr>
              <a:tr h="215900">
                <a:tc>
                  <a:txBody>
                    <a:bodyPr/>
                    <a:lstStyle/>
                    <a:p>
                      <a:pPr algn="ctr" fontAlgn="b"/>
                      <a:r>
                        <a:rPr lang="es-ES" sz="2000" u="none" strike="noStrike">
                          <a:effectLst/>
                          <a:latin typeface="Helvetica" pitchFamily="2" charset="0"/>
                        </a:rPr>
                        <a:t>abandon</a:t>
                      </a:r>
                      <a:endParaRPr lang="es-ES" sz="2000" b="0" i="0" u="none" strike="noStrike">
                        <a:solidFill>
                          <a:srgbClr val="000000"/>
                        </a:solidFill>
                        <a:effectLst/>
                        <a:latin typeface="Helvetica" pitchFamily="2" charset="0"/>
                      </a:endParaRPr>
                    </a:p>
                  </a:txBody>
                  <a:tcPr marL="9525" marR="9525" marT="9525" marB="0" anchor="b"/>
                </a:tc>
                <a:tc>
                  <a:txBody>
                    <a:bodyPr/>
                    <a:lstStyle/>
                    <a:p>
                      <a:pPr algn="ctr" fontAlgn="b"/>
                      <a:r>
                        <a:rPr lang="es-ES" sz="2000" u="none" strike="noStrike">
                          <a:effectLst/>
                          <a:latin typeface="Helvetica" pitchFamily="2" charset="0"/>
                        </a:rPr>
                        <a:t>negative</a:t>
                      </a:r>
                      <a:endParaRPr lang="es-ES" sz="2000" b="0" i="0" u="none" strike="noStrike">
                        <a:solidFill>
                          <a:srgbClr val="000000"/>
                        </a:solidFill>
                        <a:effectLst/>
                        <a:latin typeface="Helvetica" pitchFamily="2" charset="0"/>
                      </a:endParaRPr>
                    </a:p>
                  </a:txBody>
                  <a:tcPr marL="9525" marR="9525" marT="9525" marB="0" anchor="b"/>
                </a:tc>
                <a:extLst>
                  <a:ext uri="{0D108BD9-81ED-4DB2-BD59-A6C34878D82A}">
                    <a16:rowId xmlns:a16="http://schemas.microsoft.com/office/drawing/2014/main" val="339642931"/>
                  </a:ext>
                </a:extLst>
              </a:tr>
              <a:tr h="215900">
                <a:tc>
                  <a:txBody>
                    <a:bodyPr/>
                    <a:lstStyle/>
                    <a:p>
                      <a:pPr algn="ctr" fontAlgn="b"/>
                      <a:r>
                        <a:rPr lang="es-ES" sz="2000" u="none" strike="noStrike">
                          <a:effectLst/>
                          <a:latin typeface="Helvetica" pitchFamily="2" charset="0"/>
                        </a:rPr>
                        <a:t>abandon</a:t>
                      </a:r>
                      <a:endParaRPr lang="es-ES" sz="2000" b="0" i="0" u="none" strike="noStrike">
                        <a:solidFill>
                          <a:srgbClr val="000000"/>
                        </a:solidFill>
                        <a:effectLst/>
                        <a:latin typeface="Helvetica" pitchFamily="2" charset="0"/>
                      </a:endParaRPr>
                    </a:p>
                  </a:txBody>
                  <a:tcPr marL="9525" marR="9525" marT="9525" marB="0" anchor="b"/>
                </a:tc>
                <a:tc>
                  <a:txBody>
                    <a:bodyPr/>
                    <a:lstStyle/>
                    <a:p>
                      <a:pPr algn="ctr" fontAlgn="b"/>
                      <a:r>
                        <a:rPr lang="es-ES" sz="2000" u="none" strike="noStrike">
                          <a:effectLst/>
                          <a:latin typeface="Helvetica" pitchFamily="2" charset="0"/>
                        </a:rPr>
                        <a:t>sadness</a:t>
                      </a:r>
                      <a:endParaRPr lang="es-ES" sz="2000" b="0" i="0" u="none" strike="noStrike">
                        <a:solidFill>
                          <a:srgbClr val="000000"/>
                        </a:solidFill>
                        <a:effectLst/>
                        <a:latin typeface="Helvetica" pitchFamily="2" charset="0"/>
                      </a:endParaRPr>
                    </a:p>
                  </a:txBody>
                  <a:tcPr marL="9525" marR="9525" marT="9525" marB="0" anchor="b"/>
                </a:tc>
                <a:extLst>
                  <a:ext uri="{0D108BD9-81ED-4DB2-BD59-A6C34878D82A}">
                    <a16:rowId xmlns:a16="http://schemas.microsoft.com/office/drawing/2014/main" val="3796595551"/>
                  </a:ext>
                </a:extLst>
              </a:tr>
              <a:tr h="215900">
                <a:tc>
                  <a:txBody>
                    <a:bodyPr/>
                    <a:lstStyle/>
                    <a:p>
                      <a:pPr algn="ctr" fontAlgn="b"/>
                      <a:r>
                        <a:rPr lang="es-ES" sz="2000" u="none" strike="noStrike">
                          <a:effectLst/>
                          <a:latin typeface="Helvetica" pitchFamily="2" charset="0"/>
                        </a:rPr>
                        <a:t>abandoned</a:t>
                      </a:r>
                      <a:endParaRPr lang="es-ES" sz="2000" b="0" i="0" u="none" strike="noStrike">
                        <a:solidFill>
                          <a:srgbClr val="000000"/>
                        </a:solidFill>
                        <a:effectLst/>
                        <a:latin typeface="Helvetica" pitchFamily="2" charset="0"/>
                      </a:endParaRPr>
                    </a:p>
                  </a:txBody>
                  <a:tcPr marL="9525" marR="9525" marT="9525" marB="0" anchor="b"/>
                </a:tc>
                <a:tc>
                  <a:txBody>
                    <a:bodyPr/>
                    <a:lstStyle/>
                    <a:p>
                      <a:pPr algn="ctr" fontAlgn="b"/>
                      <a:r>
                        <a:rPr lang="es-ES" sz="2000" u="none" strike="noStrike">
                          <a:effectLst/>
                          <a:latin typeface="Helvetica" pitchFamily="2" charset="0"/>
                        </a:rPr>
                        <a:t>anger</a:t>
                      </a:r>
                      <a:endParaRPr lang="es-ES" sz="2000" b="0" i="0" u="none" strike="noStrike">
                        <a:solidFill>
                          <a:srgbClr val="000000"/>
                        </a:solidFill>
                        <a:effectLst/>
                        <a:latin typeface="Helvetica" pitchFamily="2" charset="0"/>
                      </a:endParaRPr>
                    </a:p>
                  </a:txBody>
                  <a:tcPr marL="9525" marR="9525" marT="9525" marB="0" anchor="b"/>
                </a:tc>
                <a:extLst>
                  <a:ext uri="{0D108BD9-81ED-4DB2-BD59-A6C34878D82A}">
                    <a16:rowId xmlns:a16="http://schemas.microsoft.com/office/drawing/2014/main" val="3256823445"/>
                  </a:ext>
                </a:extLst>
              </a:tr>
              <a:tr h="215900">
                <a:tc>
                  <a:txBody>
                    <a:bodyPr/>
                    <a:lstStyle/>
                    <a:p>
                      <a:pPr algn="ctr" fontAlgn="b"/>
                      <a:r>
                        <a:rPr lang="es-ES" sz="2000" u="none" strike="noStrike">
                          <a:effectLst/>
                          <a:latin typeface="Helvetica" pitchFamily="2" charset="0"/>
                        </a:rPr>
                        <a:t>abandoned</a:t>
                      </a:r>
                      <a:endParaRPr lang="es-ES" sz="2000" b="0" i="0" u="none" strike="noStrike">
                        <a:solidFill>
                          <a:srgbClr val="000000"/>
                        </a:solidFill>
                        <a:effectLst/>
                        <a:latin typeface="Helvetica" pitchFamily="2" charset="0"/>
                      </a:endParaRPr>
                    </a:p>
                  </a:txBody>
                  <a:tcPr marL="9525" marR="9525" marT="9525" marB="0" anchor="b"/>
                </a:tc>
                <a:tc>
                  <a:txBody>
                    <a:bodyPr/>
                    <a:lstStyle/>
                    <a:p>
                      <a:pPr algn="ctr" fontAlgn="b"/>
                      <a:r>
                        <a:rPr lang="es-ES" sz="2000" u="none" strike="noStrike">
                          <a:effectLst/>
                          <a:latin typeface="Helvetica" pitchFamily="2" charset="0"/>
                        </a:rPr>
                        <a:t>fear</a:t>
                      </a:r>
                      <a:endParaRPr lang="es-ES" sz="2000" b="0" i="0" u="none" strike="noStrike">
                        <a:solidFill>
                          <a:srgbClr val="000000"/>
                        </a:solidFill>
                        <a:effectLst/>
                        <a:latin typeface="Helvetica" pitchFamily="2" charset="0"/>
                      </a:endParaRPr>
                    </a:p>
                  </a:txBody>
                  <a:tcPr marL="9525" marR="9525" marT="9525" marB="0" anchor="b"/>
                </a:tc>
                <a:extLst>
                  <a:ext uri="{0D108BD9-81ED-4DB2-BD59-A6C34878D82A}">
                    <a16:rowId xmlns:a16="http://schemas.microsoft.com/office/drawing/2014/main" val="3147528543"/>
                  </a:ext>
                </a:extLst>
              </a:tr>
              <a:tr h="215900">
                <a:tc>
                  <a:txBody>
                    <a:bodyPr/>
                    <a:lstStyle/>
                    <a:p>
                      <a:pPr algn="ctr" fontAlgn="b"/>
                      <a:r>
                        <a:rPr lang="es-ES" sz="2000" u="none" strike="noStrike">
                          <a:effectLst/>
                          <a:latin typeface="Helvetica" pitchFamily="2" charset="0"/>
                        </a:rPr>
                        <a:t>abandoned</a:t>
                      </a:r>
                      <a:endParaRPr lang="es-ES" sz="2000" b="0" i="0" u="none" strike="noStrike">
                        <a:solidFill>
                          <a:srgbClr val="000000"/>
                        </a:solidFill>
                        <a:effectLst/>
                        <a:latin typeface="Helvetica" pitchFamily="2" charset="0"/>
                      </a:endParaRPr>
                    </a:p>
                  </a:txBody>
                  <a:tcPr marL="9525" marR="9525" marT="9525" marB="0" anchor="b"/>
                </a:tc>
                <a:tc>
                  <a:txBody>
                    <a:bodyPr/>
                    <a:lstStyle/>
                    <a:p>
                      <a:pPr algn="ctr" fontAlgn="b"/>
                      <a:r>
                        <a:rPr lang="es-ES" sz="2000" u="none" strike="noStrike">
                          <a:effectLst/>
                          <a:latin typeface="Helvetica" pitchFamily="2" charset="0"/>
                        </a:rPr>
                        <a:t>negative</a:t>
                      </a:r>
                      <a:endParaRPr lang="es-ES" sz="2000" b="0" i="0" u="none" strike="noStrike">
                        <a:solidFill>
                          <a:srgbClr val="000000"/>
                        </a:solidFill>
                        <a:effectLst/>
                        <a:latin typeface="Helvetica" pitchFamily="2" charset="0"/>
                      </a:endParaRPr>
                    </a:p>
                  </a:txBody>
                  <a:tcPr marL="9525" marR="9525" marT="9525" marB="0" anchor="b"/>
                </a:tc>
                <a:extLst>
                  <a:ext uri="{0D108BD9-81ED-4DB2-BD59-A6C34878D82A}">
                    <a16:rowId xmlns:a16="http://schemas.microsoft.com/office/drawing/2014/main" val="1554278846"/>
                  </a:ext>
                </a:extLst>
              </a:tr>
              <a:tr h="215900">
                <a:tc>
                  <a:txBody>
                    <a:bodyPr/>
                    <a:lstStyle/>
                    <a:p>
                      <a:pPr algn="ctr" fontAlgn="b"/>
                      <a:r>
                        <a:rPr lang="es-ES" sz="2000" u="none" strike="noStrike">
                          <a:effectLst/>
                          <a:latin typeface="Helvetica" pitchFamily="2" charset="0"/>
                        </a:rPr>
                        <a:t>abandoned</a:t>
                      </a:r>
                      <a:endParaRPr lang="es-ES" sz="2000" b="0" i="0" u="none" strike="noStrike">
                        <a:solidFill>
                          <a:srgbClr val="000000"/>
                        </a:solidFill>
                        <a:effectLst/>
                        <a:latin typeface="Helvetica" pitchFamily="2" charset="0"/>
                      </a:endParaRPr>
                    </a:p>
                  </a:txBody>
                  <a:tcPr marL="9525" marR="9525" marT="9525" marB="0" anchor="b"/>
                </a:tc>
                <a:tc>
                  <a:txBody>
                    <a:bodyPr/>
                    <a:lstStyle/>
                    <a:p>
                      <a:pPr algn="ctr" fontAlgn="b"/>
                      <a:r>
                        <a:rPr lang="es-ES" sz="2000" u="none" strike="noStrike">
                          <a:effectLst/>
                          <a:latin typeface="Helvetica" pitchFamily="2" charset="0"/>
                        </a:rPr>
                        <a:t>sadness</a:t>
                      </a:r>
                      <a:endParaRPr lang="es-ES" sz="2000" b="0" i="0" u="none" strike="noStrike">
                        <a:solidFill>
                          <a:srgbClr val="000000"/>
                        </a:solidFill>
                        <a:effectLst/>
                        <a:latin typeface="Helvetica" pitchFamily="2" charset="0"/>
                      </a:endParaRPr>
                    </a:p>
                  </a:txBody>
                  <a:tcPr marL="9525" marR="9525" marT="9525" marB="0" anchor="b"/>
                </a:tc>
                <a:extLst>
                  <a:ext uri="{0D108BD9-81ED-4DB2-BD59-A6C34878D82A}">
                    <a16:rowId xmlns:a16="http://schemas.microsoft.com/office/drawing/2014/main" val="3978534001"/>
                  </a:ext>
                </a:extLst>
              </a:tr>
              <a:tr h="215900">
                <a:tc>
                  <a:txBody>
                    <a:bodyPr/>
                    <a:lstStyle/>
                    <a:p>
                      <a:pPr algn="ctr" fontAlgn="b"/>
                      <a:r>
                        <a:rPr lang="es-ES" sz="2000" u="none" strike="noStrike">
                          <a:effectLst/>
                          <a:latin typeface="Helvetica" pitchFamily="2" charset="0"/>
                        </a:rPr>
                        <a:t>abandonment</a:t>
                      </a:r>
                      <a:endParaRPr lang="es-ES" sz="2000" b="0" i="0" u="none" strike="noStrike">
                        <a:solidFill>
                          <a:srgbClr val="000000"/>
                        </a:solidFill>
                        <a:effectLst/>
                        <a:latin typeface="Helvetica" pitchFamily="2" charset="0"/>
                      </a:endParaRPr>
                    </a:p>
                  </a:txBody>
                  <a:tcPr marL="9525" marR="9525" marT="9525" marB="0" anchor="b"/>
                </a:tc>
                <a:tc>
                  <a:txBody>
                    <a:bodyPr/>
                    <a:lstStyle/>
                    <a:p>
                      <a:pPr algn="ctr" fontAlgn="b"/>
                      <a:r>
                        <a:rPr lang="es-ES" sz="2000" u="none" strike="noStrike">
                          <a:effectLst/>
                          <a:latin typeface="Helvetica" pitchFamily="2" charset="0"/>
                        </a:rPr>
                        <a:t>anger</a:t>
                      </a:r>
                      <a:endParaRPr lang="es-ES" sz="2000" b="0" i="0" u="none" strike="noStrike">
                        <a:solidFill>
                          <a:srgbClr val="000000"/>
                        </a:solidFill>
                        <a:effectLst/>
                        <a:latin typeface="Helvetica" pitchFamily="2" charset="0"/>
                      </a:endParaRPr>
                    </a:p>
                  </a:txBody>
                  <a:tcPr marL="9525" marR="9525" marT="9525" marB="0" anchor="b"/>
                </a:tc>
                <a:extLst>
                  <a:ext uri="{0D108BD9-81ED-4DB2-BD59-A6C34878D82A}">
                    <a16:rowId xmlns:a16="http://schemas.microsoft.com/office/drawing/2014/main" val="2264377702"/>
                  </a:ext>
                </a:extLst>
              </a:tr>
              <a:tr h="215900">
                <a:tc>
                  <a:txBody>
                    <a:bodyPr/>
                    <a:lstStyle/>
                    <a:p>
                      <a:pPr algn="ctr" fontAlgn="b"/>
                      <a:r>
                        <a:rPr lang="es-ES" sz="2000" u="none" strike="noStrike">
                          <a:effectLst/>
                          <a:latin typeface="Helvetica" pitchFamily="2" charset="0"/>
                        </a:rPr>
                        <a:t>abandonment</a:t>
                      </a:r>
                      <a:endParaRPr lang="es-ES" sz="2000" b="0" i="0" u="none" strike="noStrike">
                        <a:solidFill>
                          <a:srgbClr val="000000"/>
                        </a:solidFill>
                        <a:effectLst/>
                        <a:latin typeface="Helvetica" pitchFamily="2" charset="0"/>
                      </a:endParaRPr>
                    </a:p>
                  </a:txBody>
                  <a:tcPr marL="9525" marR="9525" marT="9525" marB="0" anchor="b"/>
                </a:tc>
                <a:tc>
                  <a:txBody>
                    <a:bodyPr/>
                    <a:lstStyle/>
                    <a:p>
                      <a:pPr algn="ctr" fontAlgn="b"/>
                      <a:r>
                        <a:rPr lang="es-ES" sz="2000" u="none" strike="noStrike" dirty="0" err="1">
                          <a:effectLst/>
                          <a:latin typeface="Helvetica" pitchFamily="2" charset="0"/>
                        </a:rPr>
                        <a:t>fear</a:t>
                      </a:r>
                      <a:endParaRPr lang="es-ES" sz="2000" b="0" i="0" u="none" strike="noStrike" dirty="0">
                        <a:solidFill>
                          <a:srgbClr val="000000"/>
                        </a:solidFill>
                        <a:effectLst/>
                        <a:latin typeface="Helvetica" pitchFamily="2" charset="0"/>
                      </a:endParaRPr>
                    </a:p>
                  </a:txBody>
                  <a:tcPr marL="9525" marR="9525" marT="9525" marB="0" anchor="b"/>
                </a:tc>
                <a:extLst>
                  <a:ext uri="{0D108BD9-81ED-4DB2-BD59-A6C34878D82A}">
                    <a16:rowId xmlns:a16="http://schemas.microsoft.com/office/drawing/2014/main" val="4276894166"/>
                  </a:ext>
                </a:extLst>
              </a:tr>
            </a:tbl>
          </a:graphicData>
        </a:graphic>
      </p:graphicFrame>
    </p:spTree>
    <p:extLst>
      <p:ext uri="{BB962C8B-B14F-4D97-AF65-F5344CB8AC3E}">
        <p14:creationId xmlns:p14="http://schemas.microsoft.com/office/powerpoint/2010/main" val="246122113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AB2D58-4085-914A-ACE0-36A1227CC7AD}"/>
              </a:ext>
            </a:extLst>
          </p:cNvPr>
          <p:cNvSpPr>
            <a:spLocks noGrp="1"/>
          </p:cNvSpPr>
          <p:nvPr>
            <p:ph type="title"/>
          </p:nvPr>
        </p:nvSpPr>
        <p:spPr/>
        <p:txBody>
          <a:bodyPr/>
          <a:lstStyle/>
          <a:p>
            <a:r>
              <a:rPr lang="en-US" dirty="0"/>
              <a:t>Some Previous Considerations</a:t>
            </a:r>
          </a:p>
        </p:txBody>
      </p:sp>
      <p:pic>
        <p:nvPicPr>
          <p:cNvPr id="5" name="Gráfico 4">
            <a:extLst>
              <a:ext uri="{FF2B5EF4-FFF2-40B4-BE49-F238E27FC236}">
                <a16:creationId xmlns:a16="http://schemas.microsoft.com/office/drawing/2014/main" id="{44E824BC-240D-6744-BA7B-17E3F4496A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9615" y="4869701"/>
            <a:ext cx="1567543" cy="1567543"/>
          </a:xfrm>
          <a:prstGeom prst="rect">
            <a:avLst/>
          </a:prstGeom>
        </p:spPr>
      </p:pic>
      <p:sp>
        <p:nvSpPr>
          <p:cNvPr id="4" name="CuadroTexto 3">
            <a:extLst>
              <a:ext uri="{FF2B5EF4-FFF2-40B4-BE49-F238E27FC236}">
                <a16:creationId xmlns:a16="http://schemas.microsoft.com/office/drawing/2014/main" id="{3D870120-8CCD-7D47-8B1C-E55584FE8348}"/>
              </a:ext>
            </a:extLst>
          </p:cNvPr>
          <p:cNvSpPr txBox="1"/>
          <p:nvPr/>
        </p:nvSpPr>
        <p:spPr>
          <a:xfrm>
            <a:off x="4400231" y="1503588"/>
            <a:ext cx="2811675" cy="830997"/>
          </a:xfrm>
          <a:prstGeom prst="rect">
            <a:avLst/>
          </a:prstGeom>
          <a:noFill/>
        </p:spPr>
        <p:txBody>
          <a:bodyPr wrap="square" rtlCol="0">
            <a:spAutoFit/>
          </a:bodyPr>
          <a:lstStyle/>
          <a:p>
            <a:pPr algn="ctr"/>
            <a:r>
              <a:rPr lang="es-ES" sz="2400" dirty="0" err="1">
                <a:solidFill>
                  <a:srgbClr val="017BC1"/>
                </a:solidFill>
                <a:latin typeface="Helvetica" pitchFamily="2" charset="0"/>
              </a:rPr>
              <a:t>Qualitative</a:t>
            </a:r>
            <a:r>
              <a:rPr lang="es-ES" sz="2400" dirty="0">
                <a:solidFill>
                  <a:srgbClr val="017BC1"/>
                </a:solidFill>
                <a:latin typeface="Helvetica" pitchFamily="2" charset="0"/>
              </a:rPr>
              <a:t> </a:t>
            </a:r>
          </a:p>
          <a:p>
            <a:pPr algn="ctr"/>
            <a:r>
              <a:rPr lang="es-ES" sz="2400" dirty="0">
                <a:solidFill>
                  <a:srgbClr val="017BC1"/>
                </a:solidFill>
                <a:latin typeface="Helvetica" pitchFamily="2" charset="0"/>
              </a:rPr>
              <a:t>Data</a:t>
            </a:r>
          </a:p>
        </p:txBody>
      </p:sp>
      <p:sp>
        <p:nvSpPr>
          <p:cNvPr id="2" name="Marcador de número de diapositiva 1">
            <a:extLst>
              <a:ext uri="{FF2B5EF4-FFF2-40B4-BE49-F238E27FC236}">
                <a16:creationId xmlns:a16="http://schemas.microsoft.com/office/drawing/2014/main" id="{AF6EFDE0-010A-6F44-B88D-D2B5175F0A7D}"/>
              </a:ext>
            </a:extLst>
          </p:cNvPr>
          <p:cNvSpPr>
            <a:spLocks noGrp="1"/>
          </p:cNvSpPr>
          <p:nvPr>
            <p:ph type="sldNum" sz="quarter" idx="12"/>
          </p:nvPr>
        </p:nvSpPr>
        <p:spPr/>
        <p:txBody>
          <a:bodyPr/>
          <a:lstStyle/>
          <a:p>
            <a:fld id="{B2A3306B-DF89-7241-AA4A-C5D414DE877E}" type="slidenum">
              <a:rPr lang="en-US" noProof="0" smtClean="0"/>
              <a:pPr/>
              <a:t>6</a:t>
            </a:fld>
            <a:endParaRPr lang="en-US" noProof="0"/>
          </a:p>
        </p:txBody>
      </p:sp>
      <p:sp>
        <p:nvSpPr>
          <p:cNvPr id="14" name="Rectángulo 13">
            <a:extLst>
              <a:ext uri="{FF2B5EF4-FFF2-40B4-BE49-F238E27FC236}">
                <a16:creationId xmlns:a16="http://schemas.microsoft.com/office/drawing/2014/main" id="{E2C094C9-5D90-864D-9DDF-833409448A7A}"/>
              </a:ext>
            </a:extLst>
          </p:cNvPr>
          <p:cNvSpPr/>
          <p:nvPr/>
        </p:nvSpPr>
        <p:spPr>
          <a:xfrm>
            <a:off x="4144536" y="2314811"/>
            <a:ext cx="3323065" cy="1750064"/>
          </a:xfrm>
          <a:prstGeom prst="rect">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B76CD313-0919-ED40-AA14-02D83C2003A5}"/>
              </a:ext>
            </a:extLst>
          </p:cNvPr>
          <p:cNvSpPr/>
          <p:nvPr/>
        </p:nvSpPr>
        <p:spPr>
          <a:xfrm>
            <a:off x="7467601" y="2306123"/>
            <a:ext cx="3319345" cy="1758751"/>
          </a:xfrm>
          <a:prstGeom prst="rect">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8A01D465-2840-A942-834B-0190C8C5ED82}"/>
              </a:ext>
            </a:extLst>
          </p:cNvPr>
          <p:cNvSpPr/>
          <p:nvPr/>
        </p:nvSpPr>
        <p:spPr>
          <a:xfrm>
            <a:off x="4148255" y="4064875"/>
            <a:ext cx="3319345" cy="1609652"/>
          </a:xfrm>
          <a:prstGeom prst="rect">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553E98C8-2DE9-6F46-BC6B-4D0FC1137D54}"/>
              </a:ext>
            </a:extLst>
          </p:cNvPr>
          <p:cNvSpPr/>
          <p:nvPr/>
        </p:nvSpPr>
        <p:spPr>
          <a:xfrm>
            <a:off x="7471319" y="4073562"/>
            <a:ext cx="3319346" cy="1600965"/>
          </a:xfrm>
          <a:prstGeom prst="rect">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CuadroTexto 11">
            <a:extLst>
              <a:ext uri="{FF2B5EF4-FFF2-40B4-BE49-F238E27FC236}">
                <a16:creationId xmlns:a16="http://schemas.microsoft.com/office/drawing/2014/main" id="{7A5F0C33-2D31-C446-ACF2-FA5F8C9A3E30}"/>
              </a:ext>
            </a:extLst>
          </p:cNvPr>
          <p:cNvSpPr txBox="1"/>
          <p:nvPr/>
        </p:nvSpPr>
        <p:spPr>
          <a:xfrm>
            <a:off x="7721435" y="1466438"/>
            <a:ext cx="2811675" cy="830997"/>
          </a:xfrm>
          <a:prstGeom prst="rect">
            <a:avLst/>
          </a:prstGeom>
          <a:noFill/>
        </p:spPr>
        <p:txBody>
          <a:bodyPr wrap="square" rtlCol="0">
            <a:spAutoFit/>
          </a:bodyPr>
          <a:lstStyle/>
          <a:p>
            <a:pPr algn="ctr"/>
            <a:r>
              <a:rPr lang="es-ES" sz="2400" dirty="0" err="1">
                <a:solidFill>
                  <a:srgbClr val="017BC1"/>
                </a:solidFill>
                <a:latin typeface="Helvetica" pitchFamily="2" charset="0"/>
              </a:rPr>
              <a:t>Quantitative</a:t>
            </a:r>
            <a:endParaRPr lang="es-ES" sz="2400" dirty="0">
              <a:solidFill>
                <a:srgbClr val="017BC1"/>
              </a:solidFill>
              <a:latin typeface="Helvetica" pitchFamily="2" charset="0"/>
            </a:endParaRPr>
          </a:p>
          <a:p>
            <a:pPr algn="ctr"/>
            <a:r>
              <a:rPr lang="es-ES" sz="2400" dirty="0">
                <a:solidFill>
                  <a:srgbClr val="017BC1"/>
                </a:solidFill>
                <a:latin typeface="Helvetica" pitchFamily="2" charset="0"/>
              </a:rPr>
              <a:t>Data</a:t>
            </a:r>
          </a:p>
        </p:txBody>
      </p:sp>
      <p:sp>
        <p:nvSpPr>
          <p:cNvPr id="13" name="CuadroTexto 12">
            <a:extLst>
              <a:ext uri="{FF2B5EF4-FFF2-40B4-BE49-F238E27FC236}">
                <a16:creationId xmlns:a16="http://schemas.microsoft.com/office/drawing/2014/main" id="{8D381D6F-F2BC-1A46-A4DA-1C3331E88717}"/>
              </a:ext>
            </a:extLst>
          </p:cNvPr>
          <p:cNvSpPr txBox="1"/>
          <p:nvPr/>
        </p:nvSpPr>
        <p:spPr>
          <a:xfrm>
            <a:off x="2062649" y="2710535"/>
            <a:ext cx="2081887" cy="830997"/>
          </a:xfrm>
          <a:prstGeom prst="rect">
            <a:avLst/>
          </a:prstGeom>
          <a:noFill/>
        </p:spPr>
        <p:txBody>
          <a:bodyPr wrap="square" rtlCol="0">
            <a:spAutoFit/>
          </a:bodyPr>
          <a:lstStyle/>
          <a:p>
            <a:pPr algn="ctr"/>
            <a:r>
              <a:rPr lang="es-ES" sz="2400" dirty="0" err="1">
                <a:solidFill>
                  <a:srgbClr val="017BC1"/>
                </a:solidFill>
                <a:latin typeface="Helvetica" pitchFamily="2" charset="0"/>
              </a:rPr>
              <a:t>Qualitative</a:t>
            </a:r>
            <a:r>
              <a:rPr lang="es-ES" sz="2400" dirty="0">
                <a:solidFill>
                  <a:srgbClr val="017BC1"/>
                </a:solidFill>
                <a:latin typeface="Helvetica" pitchFamily="2" charset="0"/>
              </a:rPr>
              <a:t> </a:t>
            </a:r>
            <a:r>
              <a:rPr lang="es-ES" sz="2400" dirty="0" err="1">
                <a:solidFill>
                  <a:srgbClr val="017BC1"/>
                </a:solidFill>
                <a:latin typeface="Helvetica" pitchFamily="2" charset="0"/>
              </a:rPr>
              <a:t>Methods</a:t>
            </a:r>
            <a:endParaRPr lang="es-ES" sz="2400" dirty="0">
              <a:solidFill>
                <a:srgbClr val="017BC1"/>
              </a:solidFill>
              <a:latin typeface="Helvetica" pitchFamily="2" charset="0"/>
            </a:endParaRPr>
          </a:p>
        </p:txBody>
      </p:sp>
      <p:sp>
        <p:nvSpPr>
          <p:cNvPr id="18" name="CuadroTexto 17">
            <a:extLst>
              <a:ext uri="{FF2B5EF4-FFF2-40B4-BE49-F238E27FC236}">
                <a16:creationId xmlns:a16="http://schemas.microsoft.com/office/drawing/2014/main" id="{7F99E572-CF8D-0E4E-B05D-0B7C39E83A69}"/>
              </a:ext>
            </a:extLst>
          </p:cNvPr>
          <p:cNvSpPr txBox="1"/>
          <p:nvPr/>
        </p:nvSpPr>
        <p:spPr>
          <a:xfrm>
            <a:off x="2062649" y="4460599"/>
            <a:ext cx="2081887" cy="830997"/>
          </a:xfrm>
          <a:prstGeom prst="rect">
            <a:avLst/>
          </a:prstGeom>
          <a:noFill/>
        </p:spPr>
        <p:txBody>
          <a:bodyPr wrap="square" rtlCol="0">
            <a:spAutoFit/>
          </a:bodyPr>
          <a:lstStyle/>
          <a:p>
            <a:pPr algn="ctr"/>
            <a:r>
              <a:rPr lang="es-ES" sz="2400" dirty="0" err="1">
                <a:solidFill>
                  <a:srgbClr val="017BC1"/>
                </a:solidFill>
                <a:latin typeface="Helvetica" pitchFamily="2" charset="0"/>
              </a:rPr>
              <a:t>Quantitative</a:t>
            </a:r>
            <a:r>
              <a:rPr lang="es-ES" sz="2400" dirty="0">
                <a:solidFill>
                  <a:srgbClr val="017BC1"/>
                </a:solidFill>
                <a:latin typeface="Helvetica" pitchFamily="2" charset="0"/>
              </a:rPr>
              <a:t> </a:t>
            </a:r>
            <a:r>
              <a:rPr lang="es-ES" sz="2400" dirty="0" err="1">
                <a:solidFill>
                  <a:srgbClr val="017BC1"/>
                </a:solidFill>
                <a:latin typeface="Helvetica" pitchFamily="2" charset="0"/>
              </a:rPr>
              <a:t>Methods</a:t>
            </a:r>
            <a:endParaRPr lang="es-ES" sz="2400" dirty="0">
              <a:solidFill>
                <a:srgbClr val="017BC1"/>
              </a:solidFill>
              <a:latin typeface="Helvetica" pitchFamily="2" charset="0"/>
            </a:endParaRPr>
          </a:p>
        </p:txBody>
      </p:sp>
    </p:spTree>
    <p:extLst>
      <p:ext uri="{BB962C8B-B14F-4D97-AF65-F5344CB8AC3E}">
        <p14:creationId xmlns:p14="http://schemas.microsoft.com/office/powerpoint/2010/main" val="382721546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1BF40B-CFC3-0840-B91F-45ECFEA44E36}"/>
              </a:ext>
            </a:extLst>
          </p:cNvPr>
          <p:cNvSpPr>
            <a:spLocks noGrp="1"/>
          </p:cNvSpPr>
          <p:nvPr>
            <p:ph type="title"/>
          </p:nvPr>
        </p:nvSpPr>
        <p:spPr/>
        <p:txBody>
          <a:bodyPr>
            <a:normAutofit fontScale="90000"/>
          </a:bodyPr>
          <a:lstStyle/>
          <a:p>
            <a:r>
              <a:rPr lang="en-US" dirty="0"/>
              <a:t>Lexical Resources: </a:t>
            </a:r>
            <a:br>
              <a:rPr lang="en-US" dirty="0"/>
            </a:br>
            <a:r>
              <a:rPr lang="en-US" dirty="0"/>
              <a:t>The three most commons</a:t>
            </a:r>
          </a:p>
        </p:txBody>
      </p:sp>
      <p:sp>
        <p:nvSpPr>
          <p:cNvPr id="3" name="Marcador de contenido 2">
            <a:extLst>
              <a:ext uri="{FF2B5EF4-FFF2-40B4-BE49-F238E27FC236}">
                <a16:creationId xmlns:a16="http://schemas.microsoft.com/office/drawing/2014/main" id="{A4CEE3D1-A65B-FF4F-A3D7-350228D40BF1}"/>
              </a:ext>
            </a:extLst>
          </p:cNvPr>
          <p:cNvSpPr>
            <a:spLocks noGrp="1"/>
          </p:cNvSpPr>
          <p:nvPr>
            <p:ph idx="1"/>
          </p:nvPr>
        </p:nvSpPr>
        <p:spPr/>
        <p:txBody>
          <a:bodyPr anchor="t"/>
          <a:lstStyle/>
          <a:p>
            <a:pPr marL="0" indent="0">
              <a:buNone/>
            </a:pPr>
            <a:r>
              <a:rPr lang="es-ES" sz="3200" b="1" dirty="0" err="1"/>
              <a:t>bing</a:t>
            </a:r>
            <a:r>
              <a:rPr lang="es-ES" sz="2800" dirty="0"/>
              <a:t> </a:t>
            </a:r>
            <a:r>
              <a:rPr lang="es-ES" sz="2800" dirty="0" err="1"/>
              <a:t>by</a:t>
            </a:r>
            <a:r>
              <a:rPr lang="es-ES" sz="2800" dirty="0"/>
              <a:t> </a:t>
            </a:r>
            <a:r>
              <a:rPr lang="es-ES" sz="2800" dirty="0">
                <a:hlinkClick r:id="rId3"/>
              </a:rPr>
              <a:t>Bing Liu and collaborators</a:t>
            </a:r>
            <a:endParaRPr lang="es-ES" sz="2800" dirty="0"/>
          </a:p>
          <a:p>
            <a:pPr marL="0" indent="0">
              <a:buNone/>
            </a:pPr>
            <a:endParaRPr lang="es-ES" dirty="0"/>
          </a:p>
        </p:txBody>
      </p:sp>
      <p:sp>
        <p:nvSpPr>
          <p:cNvPr id="4" name="Marcador de número de diapositiva 3">
            <a:extLst>
              <a:ext uri="{FF2B5EF4-FFF2-40B4-BE49-F238E27FC236}">
                <a16:creationId xmlns:a16="http://schemas.microsoft.com/office/drawing/2014/main" id="{E586A937-0A4E-C24F-8297-9892094A327D}"/>
              </a:ext>
            </a:extLst>
          </p:cNvPr>
          <p:cNvSpPr>
            <a:spLocks noGrp="1"/>
          </p:cNvSpPr>
          <p:nvPr>
            <p:ph type="sldNum" sz="quarter" idx="12"/>
          </p:nvPr>
        </p:nvSpPr>
        <p:spPr/>
        <p:txBody>
          <a:bodyPr/>
          <a:lstStyle/>
          <a:p>
            <a:fld id="{09EDEE23-70A2-DC4B-9C32-ED1B406AAB4E}" type="slidenum">
              <a:rPr lang="ca-ES" smtClean="0"/>
              <a:t>60</a:t>
            </a:fld>
            <a:endParaRPr lang="ca-ES" dirty="0"/>
          </a:p>
        </p:txBody>
      </p:sp>
      <p:pic>
        <p:nvPicPr>
          <p:cNvPr id="5" name="Gráfico 4" descr="Libros">
            <a:extLst>
              <a:ext uri="{FF2B5EF4-FFF2-40B4-BE49-F238E27FC236}">
                <a16:creationId xmlns:a16="http://schemas.microsoft.com/office/drawing/2014/main" id="{7BBC539A-E7C1-3F42-8BA6-2BC3C8D683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2618" y="2805880"/>
            <a:ext cx="1246239" cy="1246239"/>
          </a:xfrm>
          <a:prstGeom prst="rect">
            <a:avLst/>
          </a:prstGeom>
        </p:spPr>
      </p:pic>
      <p:graphicFrame>
        <p:nvGraphicFramePr>
          <p:cNvPr id="6" name="Tabla 5">
            <a:extLst>
              <a:ext uri="{FF2B5EF4-FFF2-40B4-BE49-F238E27FC236}">
                <a16:creationId xmlns:a16="http://schemas.microsoft.com/office/drawing/2014/main" id="{9BCC9495-A5CD-A545-98A4-11C4494C42E3}"/>
              </a:ext>
            </a:extLst>
          </p:cNvPr>
          <p:cNvGraphicFramePr>
            <a:graphicFrameLocks noGrp="1"/>
          </p:cNvGraphicFramePr>
          <p:nvPr>
            <p:extLst>
              <p:ext uri="{D42A27DB-BD31-4B8C-83A1-F6EECF244321}">
                <p14:modId xmlns:p14="http://schemas.microsoft.com/office/powerpoint/2010/main" val="3778689916"/>
              </p:ext>
            </p:extLst>
          </p:nvPr>
        </p:nvGraphicFramePr>
        <p:xfrm>
          <a:off x="7079802" y="2577279"/>
          <a:ext cx="3947242" cy="3457575"/>
        </p:xfrm>
        <a:graphic>
          <a:graphicData uri="http://schemas.openxmlformats.org/drawingml/2006/table">
            <a:tbl>
              <a:tblPr firstRow="1" bandRow="1">
                <a:tableStyleId>{21E4AEA4-8DFA-4A89-87EB-49C32662AFE0}</a:tableStyleId>
              </a:tblPr>
              <a:tblGrid>
                <a:gridCol w="1973621">
                  <a:extLst>
                    <a:ext uri="{9D8B030D-6E8A-4147-A177-3AD203B41FA5}">
                      <a16:colId xmlns:a16="http://schemas.microsoft.com/office/drawing/2014/main" val="742816127"/>
                    </a:ext>
                  </a:extLst>
                </a:gridCol>
                <a:gridCol w="1973621">
                  <a:extLst>
                    <a:ext uri="{9D8B030D-6E8A-4147-A177-3AD203B41FA5}">
                      <a16:colId xmlns:a16="http://schemas.microsoft.com/office/drawing/2014/main" val="230440170"/>
                    </a:ext>
                  </a:extLst>
                </a:gridCol>
              </a:tblGrid>
              <a:tr h="292100">
                <a:tc>
                  <a:txBody>
                    <a:bodyPr/>
                    <a:lstStyle/>
                    <a:p>
                      <a:pPr algn="ctr" rtl="0" fontAlgn="ctr"/>
                      <a:r>
                        <a:rPr lang="es-ES" sz="2000" u="none" strike="noStrike">
                          <a:effectLst/>
                          <a:latin typeface="Helvetica" pitchFamily="2" charset="0"/>
                        </a:rPr>
                        <a:t>word</a:t>
                      </a:r>
                      <a:endParaRPr lang="es-ES" sz="2000" b="0" i="0" u="none" strike="noStrike">
                        <a:solidFill>
                          <a:srgbClr val="000000"/>
                        </a:solidFill>
                        <a:effectLst/>
                        <a:latin typeface="Helvetica" pitchFamily="2" charset="0"/>
                      </a:endParaRPr>
                    </a:p>
                  </a:txBody>
                  <a:tcPr marL="9525" marR="9525" marT="9525" marB="0" anchor="ctr"/>
                </a:tc>
                <a:tc>
                  <a:txBody>
                    <a:bodyPr/>
                    <a:lstStyle/>
                    <a:p>
                      <a:pPr algn="ctr" fontAlgn="b"/>
                      <a:r>
                        <a:rPr lang="es-ES" sz="2000" u="none" strike="noStrike">
                          <a:effectLst/>
                          <a:latin typeface="Helvetica" pitchFamily="2" charset="0"/>
                        </a:rPr>
                        <a:t>value</a:t>
                      </a:r>
                      <a:endParaRPr lang="es-ES" sz="2000" b="0" i="0" u="none" strike="noStrike">
                        <a:solidFill>
                          <a:srgbClr val="000000"/>
                        </a:solidFill>
                        <a:effectLst/>
                        <a:latin typeface="Helvetica" pitchFamily="2" charset="0"/>
                      </a:endParaRPr>
                    </a:p>
                  </a:txBody>
                  <a:tcPr marL="9525" marR="9525" marT="9525" marB="0" anchor="b"/>
                </a:tc>
                <a:extLst>
                  <a:ext uri="{0D108BD9-81ED-4DB2-BD59-A6C34878D82A}">
                    <a16:rowId xmlns:a16="http://schemas.microsoft.com/office/drawing/2014/main" val="3053711386"/>
                  </a:ext>
                </a:extLst>
              </a:tr>
              <a:tr h="215900">
                <a:tc>
                  <a:txBody>
                    <a:bodyPr/>
                    <a:lstStyle/>
                    <a:p>
                      <a:pPr algn="ctr" fontAlgn="b"/>
                      <a:r>
                        <a:rPr lang="es-ES" sz="2000" b="0" i="0" u="none" strike="noStrike">
                          <a:solidFill>
                            <a:srgbClr val="000000"/>
                          </a:solidFill>
                          <a:effectLst/>
                          <a:latin typeface="Helvetica" pitchFamily="2" charset="0"/>
                          <a:ea typeface="Arial Unicode MS" panose="020B0604020202020204" pitchFamily="34" charset="-128"/>
                        </a:rPr>
                        <a:t>2-faces</a:t>
                      </a:r>
                    </a:p>
                  </a:txBody>
                  <a:tcPr marL="9525" marR="9525" marT="9525" marB="0" anchor="b"/>
                </a:tc>
                <a:tc>
                  <a:txBody>
                    <a:bodyPr/>
                    <a:lstStyle/>
                    <a:p>
                      <a:pPr algn="ctr" fontAlgn="b"/>
                      <a:r>
                        <a:rPr lang="es-ES" sz="2000" b="0" i="0" u="none" strike="noStrike">
                          <a:solidFill>
                            <a:srgbClr val="000000"/>
                          </a:solidFill>
                          <a:effectLst/>
                          <a:latin typeface="Helvetica" pitchFamily="2" charset="0"/>
                        </a:rPr>
                        <a:t>negative</a:t>
                      </a:r>
                    </a:p>
                  </a:txBody>
                  <a:tcPr marL="9525" marR="9525" marT="9525" marB="0" anchor="b"/>
                </a:tc>
                <a:extLst>
                  <a:ext uri="{0D108BD9-81ED-4DB2-BD59-A6C34878D82A}">
                    <a16:rowId xmlns:a16="http://schemas.microsoft.com/office/drawing/2014/main" val="1086985414"/>
                  </a:ext>
                </a:extLst>
              </a:tr>
              <a:tr h="215900">
                <a:tc>
                  <a:txBody>
                    <a:bodyPr/>
                    <a:lstStyle/>
                    <a:p>
                      <a:pPr algn="ctr" fontAlgn="b"/>
                      <a:r>
                        <a:rPr lang="es-ES" sz="2000" b="0" i="0" u="none" strike="noStrike">
                          <a:solidFill>
                            <a:srgbClr val="000000"/>
                          </a:solidFill>
                          <a:effectLst/>
                          <a:latin typeface="Helvetica" pitchFamily="2" charset="0"/>
                        </a:rPr>
                        <a:t>abnormal</a:t>
                      </a:r>
                    </a:p>
                  </a:txBody>
                  <a:tcPr marL="9525" marR="9525" marT="9525" marB="0" anchor="b"/>
                </a:tc>
                <a:tc>
                  <a:txBody>
                    <a:bodyPr/>
                    <a:lstStyle/>
                    <a:p>
                      <a:pPr algn="ctr" fontAlgn="b"/>
                      <a:r>
                        <a:rPr lang="es-ES" sz="2000" b="0" i="0" u="none" strike="noStrike">
                          <a:solidFill>
                            <a:srgbClr val="000000"/>
                          </a:solidFill>
                          <a:effectLst/>
                          <a:latin typeface="Helvetica" pitchFamily="2" charset="0"/>
                        </a:rPr>
                        <a:t>negative</a:t>
                      </a:r>
                    </a:p>
                  </a:txBody>
                  <a:tcPr marL="9525" marR="9525" marT="9525" marB="0" anchor="b"/>
                </a:tc>
                <a:extLst>
                  <a:ext uri="{0D108BD9-81ED-4DB2-BD59-A6C34878D82A}">
                    <a16:rowId xmlns:a16="http://schemas.microsoft.com/office/drawing/2014/main" val="3572701748"/>
                  </a:ext>
                </a:extLst>
              </a:tr>
              <a:tr h="215900">
                <a:tc>
                  <a:txBody>
                    <a:bodyPr/>
                    <a:lstStyle/>
                    <a:p>
                      <a:pPr algn="ctr" fontAlgn="b"/>
                      <a:r>
                        <a:rPr lang="es-ES" sz="2000" b="0" i="0" u="none" strike="noStrike">
                          <a:solidFill>
                            <a:srgbClr val="000000"/>
                          </a:solidFill>
                          <a:effectLst/>
                          <a:latin typeface="Helvetica" pitchFamily="2" charset="0"/>
                        </a:rPr>
                        <a:t>abolish</a:t>
                      </a:r>
                    </a:p>
                  </a:txBody>
                  <a:tcPr marL="9525" marR="9525" marT="9525" marB="0" anchor="b"/>
                </a:tc>
                <a:tc>
                  <a:txBody>
                    <a:bodyPr/>
                    <a:lstStyle/>
                    <a:p>
                      <a:pPr algn="ctr" fontAlgn="b"/>
                      <a:r>
                        <a:rPr lang="es-ES" sz="2000" b="0" i="0" u="none" strike="noStrike">
                          <a:solidFill>
                            <a:srgbClr val="000000"/>
                          </a:solidFill>
                          <a:effectLst/>
                          <a:latin typeface="Helvetica" pitchFamily="2" charset="0"/>
                        </a:rPr>
                        <a:t>negative</a:t>
                      </a:r>
                    </a:p>
                  </a:txBody>
                  <a:tcPr marL="9525" marR="9525" marT="9525" marB="0" anchor="b"/>
                </a:tc>
                <a:extLst>
                  <a:ext uri="{0D108BD9-81ED-4DB2-BD59-A6C34878D82A}">
                    <a16:rowId xmlns:a16="http://schemas.microsoft.com/office/drawing/2014/main" val="339642931"/>
                  </a:ext>
                </a:extLst>
              </a:tr>
              <a:tr h="215900">
                <a:tc>
                  <a:txBody>
                    <a:bodyPr/>
                    <a:lstStyle/>
                    <a:p>
                      <a:pPr algn="ctr" fontAlgn="b"/>
                      <a:r>
                        <a:rPr lang="es-ES" sz="2000" b="0" i="0" u="none" strike="noStrike">
                          <a:solidFill>
                            <a:srgbClr val="000000"/>
                          </a:solidFill>
                          <a:effectLst/>
                          <a:latin typeface="Helvetica" pitchFamily="2" charset="0"/>
                        </a:rPr>
                        <a:t>abomidable</a:t>
                      </a:r>
                    </a:p>
                  </a:txBody>
                  <a:tcPr marL="9525" marR="9525" marT="9525" marB="0" anchor="b"/>
                </a:tc>
                <a:tc>
                  <a:txBody>
                    <a:bodyPr/>
                    <a:lstStyle/>
                    <a:p>
                      <a:pPr algn="ctr" fontAlgn="b"/>
                      <a:r>
                        <a:rPr lang="es-ES" sz="2000" b="0" i="0" u="none" strike="noStrike">
                          <a:solidFill>
                            <a:srgbClr val="000000"/>
                          </a:solidFill>
                          <a:effectLst/>
                          <a:latin typeface="Helvetica" pitchFamily="2" charset="0"/>
                        </a:rPr>
                        <a:t>negative</a:t>
                      </a:r>
                    </a:p>
                  </a:txBody>
                  <a:tcPr marL="9525" marR="9525" marT="9525" marB="0" anchor="b"/>
                </a:tc>
                <a:extLst>
                  <a:ext uri="{0D108BD9-81ED-4DB2-BD59-A6C34878D82A}">
                    <a16:rowId xmlns:a16="http://schemas.microsoft.com/office/drawing/2014/main" val="3796595551"/>
                  </a:ext>
                </a:extLst>
              </a:tr>
              <a:tr h="215900">
                <a:tc>
                  <a:txBody>
                    <a:bodyPr/>
                    <a:lstStyle/>
                    <a:p>
                      <a:pPr algn="ctr" fontAlgn="b"/>
                      <a:r>
                        <a:rPr lang="es-ES" sz="2000" b="0" i="0" u="none" strike="noStrike">
                          <a:solidFill>
                            <a:srgbClr val="000000"/>
                          </a:solidFill>
                          <a:effectLst/>
                          <a:latin typeface="Helvetica" pitchFamily="2" charset="0"/>
                        </a:rPr>
                        <a:t>anominably</a:t>
                      </a:r>
                    </a:p>
                  </a:txBody>
                  <a:tcPr marL="9525" marR="9525" marT="9525" marB="0" anchor="b"/>
                </a:tc>
                <a:tc>
                  <a:txBody>
                    <a:bodyPr/>
                    <a:lstStyle/>
                    <a:p>
                      <a:pPr algn="ctr" fontAlgn="b"/>
                      <a:r>
                        <a:rPr lang="es-ES" sz="2000" b="0" i="0" u="none" strike="noStrike">
                          <a:solidFill>
                            <a:srgbClr val="000000"/>
                          </a:solidFill>
                          <a:effectLst/>
                          <a:latin typeface="Helvetica" pitchFamily="2" charset="0"/>
                        </a:rPr>
                        <a:t>negative</a:t>
                      </a:r>
                    </a:p>
                  </a:txBody>
                  <a:tcPr marL="9525" marR="9525" marT="9525" marB="0" anchor="b"/>
                </a:tc>
                <a:extLst>
                  <a:ext uri="{0D108BD9-81ED-4DB2-BD59-A6C34878D82A}">
                    <a16:rowId xmlns:a16="http://schemas.microsoft.com/office/drawing/2014/main" val="3256823445"/>
                  </a:ext>
                </a:extLst>
              </a:tr>
              <a:tr h="215900">
                <a:tc>
                  <a:txBody>
                    <a:bodyPr/>
                    <a:lstStyle/>
                    <a:p>
                      <a:pPr algn="ctr" fontAlgn="b"/>
                      <a:r>
                        <a:rPr lang="es-ES" sz="2000" b="0" i="0" u="none" strike="noStrike">
                          <a:solidFill>
                            <a:srgbClr val="000000"/>
                          </a:solidFill>
                          <a:effectLst/>
                          <a:latin typeface="Helvetica" pitchFamily="2" charset="0"/>
                        </a:rPr>
                        <a:t>abominate</a:t>
                      </a:r>
                    </a:p>
                  </a:txBody>
                  <a:tcPr marL="9525" marR="9525" marT="9525" marB="0" anchor="b"/>
                </a:tc>
                <a:tc>
                  <a:txBody>
                    <a:bodyPr/>
                    <a:lstStyle/>
                    <a:p>
                      <a:pPr algn="ctr" fontAlgn="b"/>
                      <a:r>
                        <a:rPr lang="es-ES" sz="2000" b="0" i="0" u="none" strike="noStrike">
                          <a:solidFill>
                            <a:srgbClr val="000000"/>
                          </a:solidFill>
                          <a:effectLst/>
                          <a:latin typeface="Helvetica" pitchFamily="2" charset="0"/>
                        </a:rPr>
                        <a:t>negative</a:t>
                      </a:r>
                    </a:p>
                  </a:txBody>
                  <a:tcPr marL="9525" marR="9525" marT="9525" marB="0" anchor="b"/>
                </a:tc>
                <a:extLst>
                  <a:ext uri="{0D108BD9-81ED-4DB2-BD59-A6C34878D82A}">
                    <a16:rowId xmlns:a16="http://schemas.microsoft.com/office/drawing/2014/main" val="3147528543"/>
                  </a:ext>
                </a:extLst>
              </a:tr>
              <a:tr h="215900">
                <a:tc>
                  <a:txBody>
                    <a:bodyPr/>
                    <a:lstStyle/>
                    <a:p>
                      <a:pPr algn="ctr" fontAlgn="b"/>
                      <a:r>
                        <a:rPr lang="es-ES" sz="2000" b="0" i="0" u="none" strike="noStrike">
                          <a:solidFill>
                            <a:srgbClr val="000000"/>
                          </a:solidFill>
                          <a:effectLst/>
                          <a:latin typeface="Helvetica" pitchFamily="2" charset="0"/>
                        </a:rPr>
                        <a:t>abomination</a:t>
                      </a:r>
                    </a:p>
                  </a:txBody>
                  <a:tcPr marL="9525" marR="9525" marT="9525" marB="0" anchor="b"/>
                </a:tc>
                <a:tc>
                  <a:txBody>
                    <a:bodyPr/>
                    <a:lstStyle/>
                    <a:p>
                      <a:pPr algn="ctr" fontAlgn="b"/>
                      <a:r>
                        <a:rPr lang="es-ES" sz="2000" b="0" i="0" u="none" strike="noStrike">
                          <a:solidFill>
                            <a:srgbClr val="000000"/>
                          </a:solidFill>
                          <a:effectLst/>
                          <a:latin typeface="Helvetica" pitchFamily="2" charset="0"/>
                        </a:rPr>
                        <a:t>negative</a:t>
                      </a:r>
                    </a:p>
                  </a:txBody>
                  <a:tcPr marL="9525" marR="9525" marT="9525" marB="0" anchor="b"/>
                </a:tc>
                <a:extLst>
                  <a:ext uri="{0D108BD9-81ED-4DB2-BD59-A6C34878D82A}">
                    <a16:rowId xmlns:a16="http://schemas.microsoft.com/office/drawing/2014/main" val="1554278846"/>
                  </a:ext>
                </a:extLst>
              </a:tr>
              <a:tr h="215900">
                <a:tc>
                  <a:txBody>
                    <a:bodyPr/>
                    <a:lstStyle/>
                    <a:p>
                      <a:pPr algn="ctr" fontAlgn="b"/>
                      <a:r>
                        <a:rPr lang="es-ES" sz="2000" b="0" i="0" u="none" strike="noStrike">
                          <a:solidFill>
                            <a:srgbClr val="000000"/>
                          </a:solidFill>
                          <a:effectLst/>
                          <a:latin typeface="Helvetica" pitchFamily="2" charset="0"/>
                        </a:rPr>
                        <a:t>abort</a:t>
                      </a:r>
                    </a:p>
                  </a:txBody>
                  <a:tcPr marL="9525" marR="9525" marT="9525" marB="0" anchor="b"/>
                </a:tc>
                <a:tc>
                  <a:txBody>
                    <a:bodyPr/>
                    <a:lstStyle/>
                    <a:p>
                      <a:pPr algn="ctr" fontAlgn="b"/>
                      <a:r>
                        <a:rPr lang="es-ES" sz="2000" b="0" i="0" u="none" strike="noStrike">
                          <a:solidFill>
                            <a:srgbClr val="000000"/>
                          </a:solidFill>
                          <a:effectLst/>
                          <a:latin typeface="Helvetica" pitchFamily="2" charset="0"/>
                        </a:rPr>
                        <a:t>negative</a:t>
                      </a:r>
                    </a:p>
                  </a:txBody>
                  <a:tcPr marL="9525" marR="9525" marT="9525" marB="0" anchor="b"/>
                </a:tc>
                <a:extLst>
                  <a:ext uri="{0D108BD9-81ED-4DB2-BD59-A6C34878D82A}">
                    <a16:rowId xmlns:a16="http://schemas.microsoft.com/office/drawing/2014/main" val="3978534001"/>
                  </a:ext>
                </a:extLst>
              </a:tr>
              <a:tr h="215900">
                <a:tc>
                  <a:txBody>
                    <a:bodyPr/>
                    <a:lstStyle/>
                    <a:p>
                      <a:pPr algn="ctr" fontAlgn="b"/>
                      <a:r>
                        <a:rPr lang="es-ES" sz="2000" b="0" i="0" u="none" strike="noStrike">
                          <a:solidFill>
                            <a:srgbClr val="000000"/>
                          </a:solidFill>
                          <a:effectLst/>
                          <a:latin typeface="Helvetica" pitchFamily="2" charset="0"/>
                        </a:rPr>
                        <a:t>aborted</a:t>
                      </a:r>
                    </a:p>
                  </a:txBody>
                  <a:tcPr marL="9525" marR="9525" marT="9525" marB="0" anchor="b"/>
                </a:tc>
                <a:tc>
                  <a:txBody>
                    <a:bodyPr/>
                    <a:lstStyle/>
                    <a:p>
                      <a:pPr algn="ctr" fontAlgn="b"/>
                      <a:r>
                        <a:rPr lang="es-ES" sz="2000" b="0" i="0" u="none" strike="noStrike">
                          <a:solidFill>
                            <a:srgbClr val="000000"/>
                          </a:solidFill>
                          <a:effectLst/>
                          <a:latin typeface="Helvetica" pitchFamily="2" charset="0"/>
                        </a:rPr>
                        <a:t>negative</a:t>
                      </a:r>
                    </a:p>
                  </a:txBody>
                  <a:tcPr marL="9525" marR="9525" marT="9525" marB="0" anchor="b"/>
                </a:tc>
                <a:extLst>
                  <a:ext uri="{0D108BD9-81ED-4DB2-BD59-A6C34878D82A}">
                    <a16:rowId xmlns:a16="http://schemas.microsoft.com/office/drawing/2014/main" val="2264377702"/>
                  </a:ext>
                </a:extLst>
              </a:tr>
              <a:tr h="215900">
                <a:tc>
                  <a:txBody>
                    <a:bodyPr/>
                    <a:lstStyle/>
                    <a:p>
                      <a:pPr algn="ctr" fontAlgn="b"/>
                      <a:r>
                        <a:rPr lang="es-ES" sz="2000" b="0" i="0" u="none" strike="noStrike">
                          <a:solidFill>
                            <a:srgbClr val="000000"/>
                          </a:solidFill>
                          <a:effectLst/>
                          <a:latin typeface="Helvetica" pitchFamily="2" charset="0"/>
                        </a:rPr>
                        <a:t>aborts</a:t>
                      </a:r>
                    </a:p>
                  </a:txBody>
                  <a:tcPr marL="9525" marR="9525" marT="9525" marB="0" anchor="b"/>
                </a:tc>
                <a:tc>
                  <a:txBody>
                    <a:bodyPr/>
                    <a:lstStyle/>
                    <a:p>
                      <a:pPr algn="ctr" fontAlgn="b"/>
                      <a:r>
                        <a:rPr lang="es-ES" sz="2000" b="0" i="0" u="none" strike="noStrike" dirty="0" err="1">
                          <a:solidFill>
                            <a:srgbClr val="000000"/>
                          </a:solidFill>
                          <a:effectLst/>
                          <a:latin typeface="Helvetica" pitchFamily="2" charset="0"/>
                        </a:rPr>
                        <a:t>negative</a:t>
                      </a:r>
                      <a:endParaRPr lang="es-ES" sz="2000" b="0" i="0" u="none" strike="noStrike" dirty="0">
                        <a:solidFill>
                          <a:srgbClr val="000000"/>
                        </a:solidFill>
                        <a:effectLst/>
                        <a:latin typeface="Helvetica" pitchFamily="2" charset="0"/>
                      </a:endParaRPr>
                    </a:p>
                  </a:txBody>
                  <a:tcPr marL="9525" marR="9525" marT="9525" marB="0" anchor="b"/>
                </a:tc>
                <a:extLst>
                  <a:ext uri="{0D108BD9-81ED-4DB2-BD59-A6C34878D82A}">
                    <a16:rowId xmlns:a16="http://schemas.microsoft.com/office/drawing/2014/main" val="4276894166"/>
                  </a:ext>
                </a:extLst>
              </a:tr>
            </a:tbl>
          </a:graphicData>
        </a:graphic>
      </p:graphicFrame>
    </p:spTree>
    <p:extLst>
      <p:ext uri="{BB962C8B-B14F-4D97-AF65-F5344CB8AC3E}">
        <p14:creationId xmlns:p14="http://schemas.microsoft.com/office/powerpoint/2010/main" val="1454817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1BF40B-CFC3-0840-B91F-45ECFEA44E36}"/>
              </a:ext>
            </a:extLst>
          </p:cNvPr>
          <p:cNvSpPr>
            <a:spLocks noGrp="1"/>
          </p:cNvSpPr>
          <p:nvPr>
            <p:ph type="title"/>
          </p:nvPr>
        </p:nvSpPr>
        <p:spPr/>
        <p:txBody>
          <a:bodyPr>
            <a:normAutofit fontScale="90000"/>
          </a:bodyPr>
          <a:lstStyle/>
          <a:p>
            <a:r>
              <a:rPr lang="en-US" dirty="0"/>
              <a:t>Lexical Resources: </a:t>
            </a:r>
            <a:br>
              <a:rPr lang="en-US" dirty="0"/>
            </a:br>
            <a:r>
              <a:rPr lang="en-US" dirty="0"/>
              <a:t>The three most commons</a:t>
            </a:r>
          </a:p>
        </p:txBody>
      </p:sp>
      <p:sp>
        <p:nvSpPr>
          <p:cNvPr id="3" name="Marcador de contenido 2">
            <a:extLst>
              <a:ext uri="{FF2B5EF4-FFF2-40B4-BE49-F238E27FC236}">
                <a16:creationId xmlns:a16="http://schemas.microsoft.com/office/drawing/2014/main" id="{A4CEE3D1-A65B-FF4F-A3D7-350228D40BF1}"/>
              </a:ext>
            </a:extLst>
          </p:cNvPr>
          <p:cNvSpPr>
            <a:spLocks noGrp="1"/>
          </p:cNvSpPr>
          <p:nvPr>
            <p:ph idx="1"/>
          </p:nvPr>
        </p:nvSpPr>
        <p:spPr/>
        <p:txBody>
          <a:bodyPr anchor="t"/>
          <a:lstStyle/>
          <a:p>
            <a:pPr marL="0" indent="0">
              <a:buNone/>
            </a:pPr>
            <a:r>
              <a:rPr lang="es-ES" sz="3600" b="1" dirty="0" err="1"/>
              <a:t>nrc</a:t>
            </a:r>
            <a:r>
              <a:rPr lang="es-ES" sz="3200" dirty="0"/>
              <a:t> </a:t>
            </a:r>
            <a:r>
              <a:rPr lang="es-ES" sz="3200" dirty="0" err="1"/>
              <a:t>by</a:t>
            </a:r>
            <a:r>
              <a:rPr lang="es-ES" sz="3200" dirty="0"/>
              <a:t> </a:t>
            </a:r>
            <a:r>
              <a:rPr lang="es-ES" sz="3200" dirty="0">
                <a:hlinkClick r:id="rId3"/>
              </a:rPr>
              <a:t>Saif Mohammad and Peter Turney</a:t>
            </a:r>
            <a:endParaRPr lang="es-ES" sz="2800" dirty="0"/>
          </a:p>
          <a:p>
            <a:pPr marL="0" indent="0">
              <a:buNone/>
            </a:pPr>
            <a:endParaRPr lang="es-ES" dirty="0"/>
          </a:p>
        </p:txBody>
      </p:sp>
      <p:sp>
        <p:nvSpPr>
          <p:cNvPr id="4" name="Marcador de número de diapositiva 3">
            <a:extLst>
              <a:ext uri="{FF2B5EF4-FFF2-40B4-BE49-F238E27FC236}">
                <a16:creationId xmlns:a16="http://schemas.microsoft.com/office/drawing/2014/main" id="{E586A937-0A4E-C24F-8297-9892094A327D}"/>
              </a:ext>
            </a:extLst>
          </p:cNvPr>
          <p:cNvSpPr>
            <a:spLocks noGrp="1"/>
          </p:cNvSpPr>
          <p:nvPr>
            <p:ph type="sldNum" sz="quarter" idx="12"/>
          </p:nvPr>
        </p:nvSpPr>
        <p:spPr/>
        <p:txBody>
          <a:bodyPr/>
          <a:lstStyle/>
          <a:p>
            <a:fld id="{09EDEE23-70A2-DC4B-9C32-ED1B406AAB4E}" type="slidenum">
              <a:rPr lang="ca-ES" smtClean="0"/>
              <a:t>61</a:t>
            </a:fld>
            <a:endParaRPr lang="ca-ES" dirty="0"/>
          </a:p>
        </p:txBody>
      </p:sp>
      <p:pic>
        <p:nvPicPr>
          <p:cNvPr id="5" name="Gráfico 4" descr="Libros">
            <a:extLst>
              <a:ext uri="{FF2B5EF4-FFF2-40B4-BE49-F238E27FC236}">
                <a16:creationId xmlns:a16="http://schemas.microsoft.com/office/drawing/2014/main" id="{7BBC539A-E7C1-3F42-8BA6-2BC3C8D683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2618" y="2805880"/>
            <a:ext cx="1246239" cy="1246239"/>
          </a:xfrm>
          <a:prstGeom prst="rect">
            <a:avLst/>
          </a:prstGeom>
        </p:spPr>
      </p:pic>
      <p:graphicFrame>
        <p:nvGraphicFramePr>
          <p:cNvPr id="6" name="Tabla 5">
            <a:extLst>
              <a:ext uri="{FF2B5EF4-FFF2-40B4-BE49-F238E27FC236}">
                <a16:creationId xmlns:a16="http://schemas.microsoft.com/office/drawing/2014/main" id="{9BCC9495-A5CD-A545-98A4-11C4494C42E3}"/>
              </a:ext>
            </a:extLst>
          </p:cNvPr>
          <p:cNvGraphicFramePr>
            <a:graphicFrameLocks noGrp="1"/>
          </p:cNvGraphicFramePr>
          <p:nvPr>
            <p:extLst>
              <p:ext uri="{D42A27DB-BD31-4B8C-83A1-F6EECF244321}">
                <p14:modId xmlns:p14="http://schemas.microsoft.com/office/powerpoint/2010/main" val="2997641627"/>
              </p:ext>
            </p:extLst>
          </p:nvPr>
        </p:nvGraphicFramePr>
        <p:xfrm>
          <a:off x="7079802" y="2577279"/>
          <a:ext cx="3947242" cy="3457575"/>
        </p:xfrm>
        <a:graphic>
          <a:graphicData uri="http://schemas.openxmlformats.org/drawingml/2006/table">
            <a:tbl>
              <a:tblPr firstRow="1" bandRow="1">
                <a:tableStyleId>{21E4AEA4-8DFA-4A89-87EB-49C32662AFE0}</a:tableStyleId>
              </a:tblPr>
              <a:tblGrid>
                <a:gridCol w="1973621">
                  <a:extLst>
                    <a:ext uri="{9D8B030D-6E8A-4147-A177-3AD203B41FA5}">
                      <a16:colId xmlns:a16="http://schemas.microsoft.com/office/drawing/2014/main" val="742816127"/>
                    </a:ext>
                  </a:extLst>
                </a:gridCol>
                <a:gridCol w="1973621">
                  <a:extLst>
                    <a:ext uri="{9D8B030D-6E8A-4147-A177-3AD203B41FA5}">
                      <a16:colId xmlns:a16="http://schemas.microsoft.com/office/drawing/2014/main" val="230440170"/>
                    </a:ext>
                  </a:extLst>
                </a:gridCol>
              </a:tblGrid>
              <a:tr h="292100">
                <a:tc>
                  <a:txBody>
                    <a:bodyPr/>
                    <a:lstStyle/>
                    <a:p>
                      <a:pPr algn="ctr" rtl="0" fontAlgn="ctr"/>
                      <a:r>
                        <a:rPr lang="es-ES" sz="2000" u="none" strike="noStrike">
                          <a:effectLst/>
                          <a:latin typeface="Helvetica" pitchFamily="2" charset="0"/>
                        </a:rPr>
                        <a:t>word</a:t>
                      </a:r>
                      <a:endParaRPr lang="es-ES" sz="2000" b="0" i="0" u="none" strike="noStrike">
                        <a:solidFill>
                          <a:srgbClr val="000000"/>
                        </a:solidFill>
                        <a:effectLst/>
                        <a:latin typeface="Helvetica" pitchFamily="2" charset="0"/>
                      </a:endParaRPr>
                    </a:p>
                  </a:txBody>
                  <a:tcPr marL="9525" marR="9525" marT="9525" marB="0" anchor="ctr"/>
                </a:tc>
                <a:tc>
                  <a:txBody>
                    <a:bodyPr/>
                    <a:lstStyle/>
                    <a:p>
                      <a:pPr algn="ctr" fontAlgn="b"/>
                      <a:r>
                        <a:rPr lang="es-ES" sz="2000" u="none" strike="noStrike">
                          <a:effectLst/>
                          <a:latin typeface="Helvetica" pitchFamily="2" charset="0"/>
                        </a:rPr>
                        <a:t>value</a:t>
                      </a:r>
                      <a:endParaRPr lang="es-ES" sz="2000" b="0" i="0" u="none" strike="noStrike">
                        <a:solidFill>
                          <a:srgbClr val="000000"/>
                        </a:solidFill>
                        <a:effectLst/>
                        <a:latin typeface="Helvetica" pitchFamily="2" charset="0"/>
                      </a:endParaRPr>
                    </a:p>
                  </a:txBody>
                  <a:tcPr marL="9525" marR="9525" marT="9525" marB="0" anchor="b"/>
                </a:tc>
                <a:extLst>
                  <a:ext uri="{0D108BD9-81ED-4DB2-BD59-A6C34878D82A}">
                    <a16:rowId xmlns:a16="http://schemas.microsoft.com/office/drawing/2014/main" val="3053711386"/>
                  </a:ext>
                </a:extLst>
              </a:tr>
              <a:tr h="215900">
                <a:tc>
                  <a:txBody>
                    <a:bodyPr/>
                    <a:lstStyle/>
                    <a:p>
                      <a:pPr algn="ctr" fontAlgn="b"/>
                      <a:r>
                        <a:rPr lang="es-ES" sz="2000" b="0" i="0" u="none" strike="noStrike">
                          <a:solidFill>
                            <a:srgbClr val="000000"/>
                          </a:solidFill>
                          <a:effectLst/>
                          <a:latin typeface="Helvetica" pitchFamily="2" charset="0"/>
                          <a:ea typeface="Arial Unicode MS" panose="020B0604020202020204" pitchFamily="34" charset="-128"/>
                        </a:rPr>
                        <a:t>abandon</a:t>
                      </a:r>
                    </a:p>
                  </a:txBody>
                  <a:tcPr marL="9525" marR="9525" marT="9525" marB="0" anchor="b"/>
                </a:tc>
                <a:tc>
                  <a:txBody>
                    <a:bodyPr/>
                    <a:lstStyle/>
                    <a:p>
                      <a:pPr algn="ctr" fontAlgn="b"/>
                      <a:r>
                        <a:rPr lang="es-ES" sz="2000" b="0" i="0" u="none" strike="noStrike">
                          <a:solidFill>
                            <a:srgbClr val="000000"/>
                          </a:solidFill>
                          <a:effectLst/>
                          <a:latin typeface="Helvetica" pitchFamily="2" charset="0"/>
                        </a:rPr>
                        <a:t>-2</a:t>
                      </a:r>
                    </a:p>
                  </a:txBody>
                  <a:tcPr marL="9525" marR="9525" marT="9525" marB="0" anchor="b"/>
                </a:tc>
                <a:extLst>
                  <a:ext uri="{0D108BD9-81ED-4DB2-BD59-A6C34878D82A}">
                    <a16:rowId xmlns:a16="http://schemas.microsoft.com/office/drawing/2014/main" val="1086985414"/>
                  </a:ext>
                </a:extLst>
              </a:tr>
              <a:tr h="215900">
                <a:tc>
                  <a:txBody>
                    <a:bodyPr/>
                    <a:lstStyle/>
                    <a:p>
                      <a:pPr algn="ctr" fontAlgn="b"/>
                      <a:r>
                        <a:rPr lang="es-ES" sz="2000" b="0" i="0" u="none" strike="noStrike">
                          <a:solidFill>
                            <a:srgbClr val="000000"/>
                          </a:solidFill>
                          <a:effectLst/>
                          <a:latin typeface="Helvetica" pitchFamily="2" charset="0"/>
                          <a:ea typeface="Arial Unicode MS" panose="020B0604020202020204" pitchFamily="34" charset="-128"/>
                        </a:rPr>
                        <a:t>abandoned</a:t>
                      </a:r>
                    </a:p>
                  </a:txBody>
                  <a:tcPr marL="9525" marR="9525" marT="9525" marB="0" anchor="b"/>
                </a:tc>
                <a:tc>
                  <a:txBody>
                    <a:bodyPr/>
                    <a:lstStyle/>
                    <a:p>
                      <a:pPr algn="ctr" fontAlgn="b"/>
                      <a:r>
                        <a:rPr lang="es-ES" sz="2000" b="0" i="0" u="none" strike="noStrike">
                          <a:solidFill>
                            <a:srgbClr val="000000"/>
                          </a:solidFill>
                          <a:effectLst/>
                          <a:latin typeface="Helvetica" pitchFamily="2" charset="0"/>
                        </a:rPr>
                        <a:t>-2</a:t>
                      </a:r>
                    </a:p>
                  </a:txBody>
                  <a:tcPr marL="9525" marR="9525" marT="9525" marB="0" anchor="b"/>
                </a:tc>
                <a:extLst>
                  <a:ext uri="{0D108BD9-81ED-4DB2-BD59-A6C34878D82A}">
                    <a16:rowId xmlns:a16="http://schemas.microsoft.com/office/drawing/2014/main" val="3572701748"/>
                  </a:ext>
                </a:extLst>
              </a:tr>
              <a:tr h="215900">
                <a:tc>
                  <a:txBody>
                    <a:bodyPr/>
                    <a:lstStyle/>
                    <a:p>
                      <a:pPr algn="ctr" fontAlgn="b"/>
                      <a:r>
                        <a:rPr lang="es-ES" sz="2000" b="0" i="0" u="none" strike="noStrike">
                          <a:solidFill>
                            <a:srgbClr val="000000"/>
                          </a:solidFill>
                          <a:effectLst/>
                          <a:latin typeface="Helvetica" pitchFamily="2" charset="0"/>
                          <a:ea typeface="Arial Unicode MS" panose="020B0604020202020204" pitchFamily="34" charset="-128"/>
                        </a:rPr>
                        <a:t>abandons</a:t>
                      </a:r>
                    </a:p>
                  </a:txBody>
                  <a:tcPr marL="9525" marR="9525" marT="9525" marB="0" anchor="b"/>
                </a:tc>
                <a:tc>
                  <a:txBody>
                    <a:bodyPr/>
                    <a:lstStyle/>
                    <a:p>
                      <a:pPr algn="ctr" fontAlgn="b"/>
                      <a:r>
                        <a:rPr lang="es-ES" sz="2000" b="0" i="0" u="none" strike="noStrike">
                          <a:solidFill>
                            <a:srgbClr val="000000"/>
                          </a:solidFill>
                          <a:effectLst/>
                          <a:latin typeface="Helvetica" pitchFamily="2" charset="0"/>
                        </a:rPr>
                        <a:t>-2</a:t>
                      </a:r>
                    </a:p>
                  </a:txBody>
                  <a:tcPr marL="9525" marR="9525" marT="9525" marB="0" anchor="b"/>
                </a:tc>
                <a:extLst>
                  <a:ext uri="{0D108BD9-81ED-4DB2-BD59-A6C34878D82A}">
                    <a16:rowId xmlns:a16="http://schemas.microsoft.com/office/drawing/2014/main" val="339642931"/>
                  </a:ext>
                </a:extLst>
              </a:tr>
              <a:tr h="215900">
                <a:tc>
                  <a:txBody>
                    <a:bodyPr/>
                    <a:lstStyle/>
                    <a:p>
                      <a:pPr algn="ctr" fontAlgn="b"/>
                      <a:r>
                        <a:rPr lang="es-ES" sz="2000" b="0" i="0" u="none" strike="noStrike">
                          <a:solidFill>
                            <a:srgbClr val="000000"/>
                          </a:solidFill>
                          <a:effectLst/>
                          <a:latin typeface="Helvetica" pitchFamily="2" charset="0"/>
                          <a:ea typeface="Arial Unicode MS" panose="020B0604020202020204" pitchFamily="34" charset="-128"/>
                        </a:rPr>
                        <a:t>abducted</a:t>
                      </a:r>
                    </a:p>
                  </a:txBody>
                  <a:tcPr marL="9525" marR="9525" marT="9525" marB="0" anchor="b"/>
                </a:tc>
                <a:tc>
                  <a:txBody>
                    <a:bodyPr/>
                    <a:lstStyle/>
                    <a:p>
                      <a:pPr algn="ctr" fontAlgn="b"/>
                      <a:r>
                        <a:rPr lang="es-ES" sz="2000" b="0" i="0" u="none" strike="noStrike">
                          <a:solidFill>
                            <a:srgbClr val="000000"/>
                          </a:solidFill>
                          <a:effectLst/>
                          <a:latin typeface="Helvetica" pitchFamily="2" charset="0"/>
                        </a:rPr>
                        <a:t>-2</a:t>
                      </a:r>
                    </a:p>
                  </a:txBody>
                  <a:tcPr marL="9525" marR="9525" marT="9525" marB="0" anchor="b"/>
                </a:tc>
                <a:extLst>
                  <a:ext uri="{0D108BD9-81ED-4DB2-BD59-A6C34878D82A}">
                    <a16:rowId xmlns:a16="http://schemas.microsoft.com/office/drawing/2014/main" val="3796595551"/>
                  </a:ext>
                </a:extLst>
              </a:tr>
              <a:tr h="215900">
                <a:tc>
                  <a:txBody>
                    <a:bodyPr/>
                    <a:lstStyle/>
                    <a:p>
                      <a:pPr algn="ctr" fontAlgn="b"/>
                      <a:r>
                        <a:rPr lang="es-ES" sz="2000" b="0" i="0" u="none" strike="noStrike">
                          <a:solidFill>
                            <a:srgbClr val="000000"/>
                          </a:solidFill>
                          <a:effectLst/>
                          <a:latin typeface="Helvetica" pitchFamily="2" charset="0"/>
                          <a:ea typeface="Arial Unicode MS" panose="020B0604020202020204" pitchFamily="34" charset="-128"/>
                        </a:rPr>
                        <a:t>abduction</a:t>
                      </a:r>
                    </a:p>
                  </a:txBody>
                  <a:tcPr marL="9525" marR="9525" marT="9525" marB="0" anchor="b"/>
                </a:tc>
                <a:tc>
                  <a:txBody>
                    <a:bodyPr/>
                    <a:lstStyle/>
                    <a:p>
                      <a:pPr algn="ctr" fontAlgn="b"/>
                      <a:r>
                        <a:rPr lang="es-ES" sz="2000" b="0" i="0" u="none" strike="noStrike">
                          <a:solidFill>
                            <a:srgbClr val="000000"/>
                          </a:solidFill>
                          <a:effectLst/>
                          <a:latin typeface="Helvetica" pitchFamily="2" charset="0"/>
                        </a:rPr>
                        <a:t>-2</a:t>
                      </a:r>
                    </a:p>
                  </a:txBody>
                  <a:tcPr marL="9525" marR="9525" marT="9525" marB="0" anchor="b"/>
                </a:tc>
                <a:extLst>
                  <a:ext uri="{0D108BD9-81ED-4DB2-BD59-A6C34878D82A}">
                    <a16:rowId xmlns:a16="http://schemas.microsoft.com/office/drawing/2014/main" val="3256823445"/>
                  </a:ext>
                </a:extLst>
              </a:tr>
              <a:tr h="215900">
                <a:tc>
                  <a:txBody>
                    <a:bodyPr/>
                    <a:lstStyle/>
                    <a:p>
                      <a:pPr algn="ctr" fontAlgn="b"/>
                      <a:r>
                        <a:rPr lang="es-ES" sz="2000" b="0" i="0" u="none" strike="noStrike">
                          <a:solidFill>
                            <a:srgbClr val="000000"/>
                          </a:solidFill>
                          <a:effectLst/>
                          <a:latin typeface="Helvetica" pitchFamily="2" charset="0"/>
                          <a:ea typeface="Arial Unicode MS" panose="020B0604020202020204" pitchFamily="34" charset="-128"/>
                        </a:rPr>
                        <a:t>abductions</a:t>
                      </a:r>
                    </a:p>
                  </a:txBody>
                  <a:tcPr marL="9525" marR="9525" marT="9525" marB="0" anchor="b"/>
                </a:tc>
                <a:tc>
                  <a:txBody>
                    <a:bodyPr/>
                    <a:lstStyle/>
                    <a:p>
                      <a:pPr algn="ctr" fontAlgn="b"/>
                      <a:r>
                        <a:rPr lang="es-ES" sz="2000" b="0" i="0" u="none" strike="noStrike">
                          <a:solidFill>
                            <a:srgbClr val="000000"/>
                          </a:solidFill>
                          <a:effectLst/>
                          <a:latin typeface="Helvetica" pitchFamily="2" charset="0"/>
                        </a:rPr>
                        <a:t>-2</a:t>
                      </a:r>
                    </a:p>
                  </a:txBody>
                  <a:tcPr marL="9525" marR="9525" marT="9525" marB="0" anchor="b"/>
                </a:tc>
                <a:extLst>
                  <a:ext uri="{0D108BD9-81ED-4DB2-BD59-A6C34878D82A}">
                    <a16:rowId xmlns:a16="http://schemas.microsoft.com/office/drawing/2014/main" val="3147528543"/>
                  </a:ext>
                </a:extLst>
              </a:tr>
              <a:tr h="215900">
                <a:tc>
                  <a:txBody>
                    <a:bodyPr/>
                    <a:lstStyle/>
                    <a:p>
                      <a:pPr algn="ctr" fontAlgn="b"/>
                      <a:r>
                        <a:rPr lang="es-ES" sz="2000" b="0" i="0" u="none" strike="noStrike">
                          <a:solidFill>
                            <a:srgbClr val="000000"/>
                          </a:solidFill>
                          <a:effectLst/>
                          <a:latin typeface="Helvetica" pitchFamily="2" charset="0"/>
                          <a:ea typeface="Arial Unicode MS" panose="020B0604020202020204" pitchFamily="34" charset="-128"/>
                        </a:rPr>
                        <a:t>abhor</a:t>
                      </a:r>
                    </a:p>
                  </a:txBody>
                  <a:tcPr marL="9525" marR="9525" marT="9525" marB="0" anchor="b"/>
                </a:tc>
                <a:tc>
                  <a:txBody>
                    <a:bodyPr/>
                    <a:lstStyle/>
                    <a:p>
                      <a:pPr algn="ctr" fontAlgn="b"/>
                      <a:r>
                        <a:rPr lang="es-ES" sz="2000" b="0" i="0" u="none" strike="noStrike">
                          <a:solidFill>
                            <a:srgbClr val="000000"/>
                          </a:solidFill>
                          <a:effectLst/>
                          <a:latin typeface="Helvetica" pitchFamily="2" charset="0"/>
                        </a:rPr>
                        <a:t>-3</a:t>
                      </a:r>
                    </a:p>
                  </a:txBody>
                  <a:tcPr marL="9525" marR="9525" marT="9525" marB="0" anchor="b"/>
                </a:tc>
                <a:extLst>
                  <a:ext uri="{0D108BD9-81ED-4DB2-BD59-A6C34878D82A}">
                    <a16:rowId xmlns:a16="http://schemas.microsoft.com/office/drawing/2014/main" val="1554278846"/>
                  </a:ext>
                </a:extLst>
              </a:tr>
              <a:tr h="215900">
                <a:tc>
                  <a:txBody>
                    <a:bodyPr/>
                    <a:lstStyle/>
                    <a:p>
                      <a:pPr algn="ctr" fontAlgn="b"/>
                      <a:r>
                        <a:rPr lang="es-ES" sz="2000" b="0" i="0" u="none" strike="noStrike">
                          <a:solidFill>
                            <a:srgbClr val="000000"/>
                          </a:solidFill>
                          <a:effectLst/>
                          <a:latin typeface="Helvetica" pitchFamily="2" charset="0"/>
                          <a:ea typeface="Arial Unicode MS" panose="020B0604020202020204" pitchFamily="34" charset="-128"/>
                        </a:rPr>
                        <a:t>abhorred</a:t>
                      </a:r>
                    </a:p>
                  </a:txBody>
                  <a:tcPr marL="9525" marR="9525" marT="9525" marB="0" anchor="b"/>
                </a:tc>
                <a:tc>
                  <a:txBody>
                    <a:bodyPr/>
                    <a:lstStyle/>
                    <a:p>
                      <a:pPr algn="ctr" fontAlgn="b"/>
                      <a:r>
                        <a:rPr lang="es-ES" sz="2000" b="0" i="0" u="none" strike="noStrike">
                          <a:solidFill>
                            <a:srgbClr val="000000"/>
                          </a:solidFill>
                          <a:effectLst/>
                          <a:latin typeface="Helvetica" pitchFamily="2" charset="0"/>
                        </a:rPr>
                        <a:t>-3</a:t>
                      </a:r>
                    </a:p>
                  </a:txBody>
                  <a:tcPr marL="9525" marR="9525" marT="9525" marB="0" anchor="b"/>
                </a:tc>
                <a:extLst>
                  <a:ext uri="{0D108BD9-81ED-4DB2-BD59-A6C34878D82A}">
                    <a16:rowId xmlns:a16="http://schemas.microsoft.com/office/drawing/2014/main" val="3978534001"/>
                  </a:ext>
                </a:extLst>
              </a:tr>
              <a:tr h="215900">
                <a:tc>
                  <a:txBody>
                    <a:bodyPr/>
                    <a:lstStyle/>
                    <a:p>
                      <a:pPr algn="ctr" fontAlgn="b"/>
                      <a:r>
                        <a:rPr lang="es-ES" sz="2000" b="0" i="0" u="none" strike="noStrike">
                          <a:solidFill>
                            <a:srgbClr val="000000"/>
                          </a:solidFill>
                          <a:effectLst/>
                          <a:latin typeface="Helvetica" pitchFamily="2" charset="0"/>
                          <a:ea typeface="Arial Unicode MS" panose="020B0604020202020204" pitchFamily="34" charset="-128"/>
                        </a:rPr>
                        <a:t>abhorrent</a:t>
                      </a:r>
                    </a:p>
                  </a:txBody>
                  <a:tcPr marL="9525" marR="9525" marT="9525" marB="0" anchor="b"/>
                </a:tc>
                <a:tc>
                  <a:txBody>
                    <a:bodyPr/>
                    <a:lstStyle/>
                    <a:p>
                      <a:pPr algn="ctr" fontAlgn="b"/>
                      <a:r>
                        <a:rPr lang="es-ES" sz="2000" b="0" i="0" u="none" strike="noStrike">
                          <a:solidFill>
                            <a:srgbClr val="000000"/>
                          </a:solidFill>
                          <a:effectLst/>
                          <a:latin typeface="Helvetica" pitchFamily="2" charset="0"/>
                        </a:rPr>
                        <a:t>-3</a:t>
                      </a:r>
                    </a:p>
                  </a:txBody>
                  <a:tcPr marL="9525" marR="9525" marT="9525" marB="0" anchor="b"/>
                </a:tc>
                <a:extLst>
                  <a:ext uri="{0D108BD9-81ED-4DB2-BD59-A6C34878D82A}">
                    <a16:rowId xmlns:a16="http://schemas.microsoft.com/office/drawing/2014/main" val="2264377702"/>
                  </a:ext>
                </a:extLst>
              </a:tr>
              <a:tr h="215900">
                <a:tc>
                  <a:txBody>
                    <a:bodyPr/>
                    <a:lstStyle/>
                    <a:p>
                      <a:pPr algn="ctr" fontAlgn="b"/>
                      <a:r>
                        <a:rPr lang="es-ES" sz="2000" b="0" i="0" u="none" strike="noStrike">
                          <a:solidFill>
                            <a:srgbClr val="000000"/>
                          </a:solidFill>
                          <a:effectLst/>
                          <a:latin typeface="Helvetica" pitchFamily="2" charset="0"/>
                          <a:ea typeface="Arial Unicode MS" panose="020B0604020202020204" pitchFamily="34" charset="-128"/>
                        </a:rPr>
                        <a:t>abhors</a:t>
                      </a:r>
                    </a:p>
                  </a:txBody>
                  <a:tcPr marL="9525" marR="9525" marT="9525" marB="0" anchor="b"/>
                </a:tc>
                <a:tc>
                  <a:txBody>
                    <a:bodyPr/>
                    <a:lstStyle/>
                    <a:p>
                      <a:pPr algn="ctr" fontAlgn="b"/>
                      <a:r>
                        <a:rPr lang="es-ES" sz="2000" b="0" i="0" u="none" strike="noStrike" dirty="0">
                          <a:solidFill>
                            <a:srgbClr val="000000"/>
                          </a:solidFill>
                          <a:effectLst/>
                          <a:latin typeface="Helvetica" pitchFamily="2" charset="0"/>
                        </a:rPr>
                        <a:t>-3</a:t>
                      </a:r>
                    </a:p>
                  </a:txBody>
                  <a:tcPr marL="9525" marR="9525" marT="9525" marB="0" anchor="b"/>
                </a:tc>
                <a:extLst>
                  <a:ext uri="{0D108BD9-81ED-4DB2-BD59-A6C34878D82A}">
                    <a16:rowId xmlns:a16="http://schemas.microsoft.com/office/drawing/2014/main" val="4276894166"/>
                  </a:ext>
                </a:extLst>
              </a:tr>
            </a:tbl>
          </a:graphicData>
        </a:graphic>
      </p:graphicFrame>
    </p:spTree>
    <p:extLst>
      <p:ext uri="{BB962C8B-B14F-4D97-AF65-F5344CB8AC3E}">
        <p14:creationId xmlns:p14="http://schemas.microsoft.com/office/powerpoint/2010/main" val="6933571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039620-12DD-E04E-8656-3309A6B95267}"/>
              </a:ext>
            </a:extLst>
          </p:cNvPr>
          <p:cNvSpPr>
            <a:spLocks noGrp="1"/>
          </p:cNvSpPr>
          <p:nvPr>
            <p:ph type="title"/>
          </p:nvPr>
        </p:nvSpPr>
        <p:spPr/>
        <p:txBody>
          <a:bodyPr/>
          <a:lstStyle/>
          <a:p>
            <a:r>
              <a:rPr lang="es-ES" dirty="0" err="1"/>
              <a:t>Example</a:t>
            </a:r>
            <a:endParaRPr lang="es-ES" dirty="0"/>
          </a:p>
        </p:txBody>
      </p:sp>
      <p:sp>
        <p:nvSpPr>
          <p:cNvPr id="5" name="Marcador de contenido 4">
            <a:extLst>
              <a:ext uri="{FF2B5EF4-FFF2-40B4-BE49-F238E27FC236}">
                <a16:creationId xmlns:a16="http://schemas.microsoft.com/office/drawing/2014/main" id="{5AE3B85A-330C-AA46-AAB0-CBDF54B40FA0}"/>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2E5FA778-EDE7-564E-8BFF-4BC6A2F3A1B6}"/>
              </a:ext>
            </a:extLst>
          </p:cNvPr>
          <p:cNvSpPr>
            <a:spLocks noGrp="1"/>
          </p:cNvSpPr>
          <p:nvPr>
            <p:ph type="sldNum" sz="quarter" idx="12"/>
          </p:nvPr>
        </p:nvSpPr>
        <p:spPr/>
        <p:txBody>
          <a:bodyPr/>
          <a:lstStyle/>
          <a:p>
            <a:fld id="{B2A3306B-DF89-7241-AA4A-C5D414DE877E}" type="slidenum">
              <a:rPr lang="en-US" noProof="0" smtClean="0"/>
              <a:pPr/>
              <a:t>62</a:t>
            </a:fld>
            <a:endParaRPr lang="en-US" noProof="0"/>
          </a:p>
        </p:txBody>
      </p:sp>
      <p:pic>
        <p:nvPicPr>
          <p:cNvPr id="5122" name="Picture 2" descr="Sentiment through the narratives of Jane Austen's novels">
            <a:extLst>
              <a:ext uri="{FF2B5EF4-FFF2-40B4-BE49-F238E27FC236}">
                <a16:creationId xmlns:a16="http://schemas.microsoft.com/office/drawing/2014/main" id="{D37DEB4C-7EAA-E046-89BF-2508A95AA2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81" t="64755" r="47523" b="2358"/>
          <a:stretch/>
        </p:blipFill>
        <p:spPr bwMode="auto">
          <a:xfrm>
            <a:off x="4852219" y="1162557"/>
            <a:ext cx="7241458" cy="5250427"/>
          </a:xfrm>
          <a:prstGeom prst="rect">
            <a:avLst/>
          </a:prstGeom>
          <a:noFill/>
          <a:extLst>
            <a:ext uri="{909E8E84-426E-40DD-AFC4-6F175D3DCCD1}">
              <a14:hiddenFill xmlns:a14="http://schemas.microsoft.com/office/drawing/2010/main">
                <a:solidFill>
                  <a:srgbClr val="FFFFFF"/>
                </a:solidFill>
              </a14:hiddenFill>
            </a:ext>
          </a:extLst>
        </p:spPr>
      </p:pic>
      <p:pic>
        <p:nvPicPr>
          <p:cNvPr id="10" name="Gráfico 9" descr="Drama">
            <a:extLst>
              <a:ext uri="{FF2B5EF4-FFF2-40B4-BE49-F238E27FC236}">
                <a16:creationId xmlns:a16="http://schemas.microsoft.com/office/drawing/2014/main" id="{40FCD286-5C80-F143-A45C-EE5AAE2615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40458" y="2571053"/>
            <a:ext cx="2057400" cy="2057400"/>
          </a:xfrm>
          <a:prstGeom prst="rect">
            <a:avLst/>
          </a:prstGeom>
        </p:spPr>
      </p:pic>
    </p:spTree>
    <p:extLst>
      <p:ext uri="{BB962C8B-B14F-4D97-AF65-F5344CB8AC3E}">
        <p14:creationId xmlns:p14="http://schemas.microsoft.com/office/powerpoint/2010/main" val="257129020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039620-12DD-E04E-8656-3309A6B95267}"/>
              </a:ext>
            </a:extLst>
          </p:cNvPr>
          <p:cNvSpPr>
            <a:spLocks noGrp="1"/>
          </p:cNvSpPr>
          <p:nvPr>
            <p:ph type="title"/>
          </p:nvPr>
        </p:nvSpPr>
        <p:spPr/>
        <p:txBody>
          <a:bodyPr/>
          <a:lstStyle/>
          <a:p>
            <a:r>
              <a:rPr lang="es-ES" dirty="0" err="1"/>
              <a:t>Example</a:t>
            </a:r>
            <a:endParaRPr lang="es-ES" dirty="0"/>
          </a:p>
        </p:txBody>
      </p:sp>
      <p:sp>
        <p:nvSpPr>
          <p:cNvPr id="5" name="Marcador de contenido 4">
            <a:extLst>
              <a:ext uri="{FF2B5EF4-FFF2-40B4-BE49-F238E27FC236}">
                <a16:creationId xmlns:a16="http://schemas.microsoft.com/office/drawing/2014/main" id="{5AE3B85A-330C-AA46-AAB0-CBDF54B40FA0}"/>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2E5FA778-EDE7-564E-8BFF-4BC6A2F3A1B6}"/>
              </a:ext>
            </a:extLst>
          </p:cNvPr>
          <p:cNvSpPr>
            <a:spLocks noGrp="1"/>
          </p:cNvSpPr>
          <p:nvPr>
            <p:ph type="sldNum" sz="quarter" idx="12"/>
          </p:nvPr>
        </p:nvSpPr>
        <p:spPr/>
        <p:txBody>
          <a:bodyPr/>
          <a:lstStyle/>
          <a:p>
            <a:fld id="{B2A3306B-DF89-7241-AA4A-C5D414DE877E}" type="slidenum">
              <a:rPr lang="en-US" noProof="0" smtClean="0"/>
              <a:pPr/>
              <a:t>63</a:t>
            </a:fld>
            <a:endParaRPr lang="en-US" noProof="0"/>
          </a:p>
        </p:txBody>
      </p:sp>
      <p:pic>
        <p:nvPicPr>
          <p:cNvPr id="5122" name="Picture 2" descr="Sentiment through the narratives of Jane Austen's novels">
            <a:extLst>
              <a:ext uri="{FF2B5EF4-FFF2-40B4-BE49-F238E27FC236}">
                <a16:creationId xmlns:a16="http://schemas.microsoft.com/office/drawing/2014/main" id="{D37DEB4C-7EAA-E046-89BF-2508A95AA2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81" t="64755" r="47523" b="2358"/>
          <a:stretch/>
        </p:blipFill>
        <p:spPr bwMode="auto">
          <a:xfrm>
            <a:off x="4852219" y="1162557"/>
            <a:ext cx="7241458" cy="5250427"/>
          </a:xfrm>
          <a:prstGeom prst="rect">
            <a:avLst/>
          </a:prstGeom>
          <a:noFill/>
          <a:extLst>
            <a:ext uri="{909E8E84-426E-40DD-AFC4-6F175D3DCCD1}">
              <a14:hiddenFill xmlns:a14="http://schemas.microsoft.com/office/drawing/2010/main">
                <a:solidFill>
                  <a:srgbClr val="FFFFFF"/>
                </a:solidFill>
              </a14:hiddenFill>
            </a:ext>
          </a:extLst>
        </p:spPr>
      </p:pic>
      <p:sp>
        <p:nvSpPr>
          <p:cNvPr id="6" name="Elipse 5">
            <a:extLst>
              <a:ext uri="{FF2B5EF4-FFF2-40B4-BE49-F238E27FC236}">
                <a16:creationId xmlns:a16="http://schemas.microsoft.com/office/drawing/2014/main" id="{A428E7F6-AD7F-5C48-98EC-A621BC246350}"/>
              </a:ext>
            </a:extLst>
          </p:cNvPr>
          <p:cNvSpPr/>
          <p:nvPr/>
        </p:nvSpPr>
        <p:spPr>
          <a:xfrm>
            <a:off x="4872217" y="2256503"/>
            <a:ext cx="4218039" cy="2536723"/>
          </a:xfrm>
          <a:prstGeom prst="ellipse">
            <a:avLst/>
          </a:prstGeom>
          <a:noFill/>
          <a:ln w="38100">
            <a:solidFill>
              <a:srgbClr val="FF0000"/>
            </a:solidFill>
            <a:extLst>
              <a:ext uri="{C807C97D-BFC1-408E-A445-0C87EB9F89A2}">
                <ask:lineSketchStyleProps xmlns:ask="http://schemas.microsoft.com/office/drawing/2018/sketchyshapes" sd="4138900056">
                  <a:custGeom>
                    <a:avLst/>
                    <a:gdLst>
                      <a:gd name="connsiteX0" fmla="*/ 0 w 4218039"/>
                      <a:gd name="connsiteY0" fmla="*/ 1268362 h 2536723"/>
                      <a:gd name="connsiteX1" fmla="*/ 2109020 w 4218039"/>
                      <a:gd name="connsiteY1" fmla="*/ 0 h 2536723"/>
                      <a:gd name="connsiteX2" fmla="*/ 4218040 w 4218039"/>
                      <a:gd name="connsiteY2" fmla="*/ 1268362 h 2536723"/>
                      <a:gd name="connsiteX3" fmla="*/ 2109020 w 4218039"/>
                      <a:gd name="connsiteY3" fmla="*/ 2536724 h 2536723"/>
                      <a:gd name="connsiteX4" fmla="*/ 0 w 4218039"/>
                      <a:gd name="connsiteY4" fmla="*/ 1268362 h 2536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8039" h="2536723" extrusionOk="0">
                        <a:moveTo>
                          <a:pt x="0" y="1268362"/>
                        </a:moveTo>
                        <a:cubicBezTo>
                          <a:pt x="-45873" y="463933"/>
                          <a:pt x="1068519" y="-10773"/>
                          <a:pt x="2109020" y="0"/>
                        </a:cubicBezTo>
                        <a:cubicBezTo>
                          <a:pt x="3245449" y="63480"/>
                          <a:pt x="4193685" y="606076"/>
                          <a:pt x="4218040" y="1268362"/>
                        </a:cubicBezTo>
                        <a:cubicBezTo>
                          <a:pt x="4142139" y="1915650"/>
                          <a:pt x="3212948" y="2612013"/>
                          <a:pt x="2109020" y="2536724"/>
                        </a:cubicBezTo>
                        <a:cubicBezTo>
                          <a:pt x="885536" y="2396684"/>
                          <a:pt x="-5199" y="1939813"/>
                          <a:pt x="0" y="1268362"/>
                        </a:cubicBezTo>
                        <a:close/>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Elipse 7">
            <a:extLst>
              <a:ext uri="{FF2B5EF4-FFF2-40B4-BE49-F238E27FC236}">
                <a16:creationId xmlns:a16="http://schemas.microsoft.com/office/drawing/2014/main" id="{6D80D54D-045B-5843-9CB8-ACEAA2C7A923}"/>
              </a:ext>
            </a:extLst>
          </p:cNvPr>
          <p:cNvSpPr/>
          <p:nvPr/>
        </p:nvSpPr>
        <p:spPr>
          <a:xfrm>
            <a:off x="8804787" y="4218039"/>
            <a:ext cx="2448231" cy="1355815"/>
          </a:xfrm>
          <a:prstGeom prst="ellipse">
            <a:avLst/>
          </a:prstGeom>
          <a:noFill/>
          <a:ln w="38100">
            <a:solidFill>
              <a:srgbClr val="FF0000"/>
            </a:solidFill>
            <a:extLst>
              <a:ext uri="{C807C97D-BFC1-408E-A445-0C87EB9F89A2}">
                <ask:lineSketchStyleProps xmlns:ask="http://schemas.microsoft.com/office/drawing/2018/sketchyshapes" sd="4138900056">
                  <a:custGeom>
                    <a:avLst/>
                    <a:gdLst>
                      <a:gd name="connsiteX0" fmla="*/ 0 w 2448231"/>
                      <a:gd name="connsiteY0" fmla="*/ 677908 h 1355815"/>
                      <a:gd name="connsiteX1" fmla="*/ 1224116 w 2448231"/>
                      <a:gd name="connsiteY1" fmla="*/ 0 h 1355815"/>
                      <a:gd name="connsiteX2" fmla="*/ 2448232 w 2448231"/>
                      <a:gd name="connsiteY2" fmla="*/ 677908 h 1355815"/>
                      <a:gd name="connsiteX3" fmla="*/ 1224116 w 2448231"/>
                      <a:gd name="connsiteY3" fmla="*/ 1355816 h 1355815"/>
                      <a:gd name="connsiteX4" fmla="*/ 0 w 2448231"/>
                      <a:gd name="connsiteY4" fmla="*/ 677908 h 1355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8231" h="1355815" extrusionOk="0">
                        <a:moveTo>
                          <a:pt x="0" y="677908"/>
                        </a:moveTo>
                        <a:cubicBezTo>
                          <a:pt x="-59441" y="168836"/>
                          <a:pt x="598879" y="-4406"/>
                          <a:pt x="1224116" y="0"/>
                        </a:cubicBezTo>
                        <a:cubicBezTo>
                          <a:pt x="1867863" y="72355"/>
                          <a:pt x="2423139" y="342880"/>
                          <a:pt x="2448232" y="677908"/>
                        </a:cubicBezTo>
                        <a:cubicBezTo>
                          <a:pt x="2343061" y="978577"/>
                          <a:pt x="1889683" y="1368800"/>
                          <a:pt x="1224116" y="1355816"/>
                        </a:cubicBezTo>
                        <a:cubicBezTo>
                          <a:pt x="516074" y="1279523"/>
                          <a:pt x="-11402" y="988609"/>
                          <a:pt x="0" y="677908"/>
                        </a:cubicBezTo>
                        <a:close/>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Elipse 8">
            <a:extLst>
              <a:ext uri="{FF2B5EF4-FFF2-40B4-BE49-F238E27FC236}">
                <a16:creationId xmlns:a16="http://schemas.microsoft.com/office/drawing/2014/main" id="{0D7B80D5-2299-1541-9924-7610EA2FCCDA}"/>
              </a:ext>
            </a:extLst>
          </p:cNvPr>
          <p:cNvSpPr/>
          <p:nvPr/>
        </p:nvSpPr>
        <p:spPr>
          <a:xfrm>
            <a:off x="10766323" y="3223542"/>
            <a:ext cx="1081881" cy="1355815"/>
          </a:xfrm>
          <a:prstGeom prst="ellipse">
            <a:avLst/>
          </a:prstGeom>
          <a:noFill/>
          <a:ln w="38100">
            <a:solidFill>
              <a:srgbClr val="FF0000"/>
            </a:solidFill>
            <a:extLst>
              <a:ext uri="{C807C97D-BFC1-408E-A445-0C87EB9F89A2}">
                <ask:lineSketchStyleProps xmlns:ask="http://schemas.microsoft.com/office/drawing/2018/sketchyshapes" sd="4138900056">
                  <a:custGeom>
                    <a:avLst/>
                    <a:gdLst>
                      <a:gd name="connsiteX0" fmla="*/ 0 w 1081881"/>
                      <a:gd name="connsiteY0" fmla="*/ 677908 h 1355815"/>
                      <a:gd name="connsiteX1" fmla="*/ 540941 w 1081881"/>
                      <a:gd name="connsiteY1" fmla="*/ 0 h 1355815"/>
                      <a:gd name="connsiteX2" fmla="*/ 1081882 w 1081881"/>
                      <a:gd name="connsiteY2" fmla="*/ 677908 h 1355815"/>
                      <a:gd name="connsiteX3" fmla="*/ 540941 w 1081881"/>
                      <a:gd name="connsiteY3" fmla="*/ 1355816 h 1355815"/>
                      <a:gd name="connsiteX4" fmla="*/ 0 w 1081881"/>
                      <a:gd name="connsiteY4" fmla="*/ 677908 h 1355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881" h="1355815" extrusionOk="0">
                        <a:moveTo>
                          <a:pt x="0" y="677908"/>
                        </a:moveTo>
                        <a:cubicBezTo>
                          <a:pt x="-28725" y="238428"/>
                          <a:pt x="284260" y="-3647"/>
                          <a:pt x="540941" y="0"/>
                        </a:cubicBezTo>
                        <a:cubicBezTo>
                          <a:pt x="807380" y="72355"/>
                          <a:pt x="1056789" y="342880"/>
                          <a:pt x="1081882" y="677908"/>
                        </a:cubicBezTo>
                        <a:cubicBezTo>
                          <a:pt x="1010727" y="1002423"/>
                          <a:pt x="826642" y="1371965"/>
                          <a:pt x="540941" y="1355816"/>
                        </a:cubicBezTo>
                        <a:cubicBezTo>
                          <a:pt x="210207" y="1279523"/>
                          <a:pt x="-11402" y="988609"/>
                          <a:pt x="0" y="677908"/>
                        </a:cubicBezTo>
                        <a:close/>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áfico 9" descr="Drama">
            <a:extLst>
              <a:ext uri="{FF2B5EF4-FFF2-40B4-BE49-F238E27FC236}">
                <a16:creationId xmlns:a16="http://schemas.microsoft.com/office/drawing/2014/main" id="{40FCD286-5C80-F143-A45C-EE5AAE2615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40458" y="2571053"/>
            <a:ext cx="2057400" cy="2057400"/>
          </a:xfrm>
          <a:prstGeom prst="rect">
            <a:avLst/>
          </a:prstGeom>
        </p:spPr>
      </p:pic>
    </p:spTree>
    <p:extLst>
      <p:ext uri="{BB962C8B-B14F-4D97-AF65-F5344CB8AC3E}">
        <p14:creationId xmlns:p14="http://schemas.microsoft.com/office/powerpoint/2010/main" val="24974693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039620-12DD-E04E-8656-3309A6B95267}"/>
              </a:ext>
            </a:extLst>
          </p:cNvPr>
          <p:cNvSpPr>
            <a:spLocks noGrp="1"/>
          </p:cNvSpPr>
          <p:nvPr>
            <p:ph type="title"/>
          </p:nvPr>
        </p:nvSpPr>
        <p:spPr/>
        <p:txBody>
          <a:bodyPr/>
          <a:lstStyle/>
          <a:p>
            <a:r>
              <a:rPr lang="es-ES" dirty="0" err="1"/>
              <a:t>Example</a:t>
            </a:r>
            <a:endParaRPr lang="es-ES" dirty="0"/>
          </a:p>
        </p:txBody>
      </p:sp>
      <p:sp>
        <p:nvSpPr>
          <p:cNvPr id="4" name="Marcador de número de diapositiva 3">
            <a:extLst>
              <a:ext uri="{FF2B5EF4-FFF2-40B4-BE49-F238E27FC236}">
                <a16:creationId xmlns:a16="http://schemas.microsoft.com/office/drawing/2014/main" id="{2E5FA778-EDE7-564E-8BFF-4BC6A2F3A1B6}"/>
              </a:ext>
            </a:extLst>
          </p:cNvPr>
          <p:cNvSpPr>
            <a:spLocks noGrp="1"/>
          </p:cNvSpPr>
          <p:nvPr>
            <p:ph type="sldNum" sz="quarter" idx="12"/>
          </p:nvPr>
        </p:nvSpPr>
        <p:spPr/>
        <p:txBody>
          <a:bodyPr/>
          <a:lstStyle/>
          <a:p>
            <a:fld id="{B2A3306B-DF89-7241-AA4A-C5D414DE877E}" type="slidenum">
              <a:rPr lang="en-US" noProof="0" smtClean="0"/>
              <a:pPr/>
              <a:t>64</a:t>
            </a:fld>
            <a:endParaRPr lang="en-US" noProof="0"/>
          </a:p>
        </p:txBody>
      </p:sp>
      <p:pic>
        <p:nvPicPr>
          <p:cNvPr id="5122" name="Picture 2" descr="Sentiment through the narratives of Jane Austen's novels">
            <a:extLst>
              <a:ext uri="{FF2B5EF4-FFF2-40B4-BE49-F238E27FC236}">
                <a16:creationId xmlns:a16="http://schemas.microsoft.com/office/drawing/2014/main" id="{D37DEB4C-7EAA-E046-89BF-2508A95AA2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11" t="32900" r="47457" b="34629"/>
          <a:stretch/>
        </p:blipFill>
        <p:spPr bwMode="auto">
          <a:xfrm>
            <a:off x="4872217" y="1309428"/>
            <a:ext cx="7088724" cy="5184042"/>
          </a:xfrm>
          <a:prstGeom prst="rect">
            <a:avLst/>
          </a:prstGeom>
          <a:noFill/>
          <a:extLst>
            <a:ext uri="{909E8E84-426E-40DD-AFC4-6F175D3DCCD1}">
              <a14:hiddenFill xmlns:a14="http://schemas.microsoft.com/office/drawing/2010/main">
                <a:solidFill>
                  <a:srgbClr val="FFFFFF"/>
                </a:solidFill>
              </a14:hiddenFill>
            </a:ext>
          </a:extLst>
        </p:spPr>
      </p:pic>
      <p:pic>
        <p:nvPicPr>
          <p:cNvPr id="11" name="Gráfico 10" descr="Drama">
            <a:extLst>
              <a:ext uri="{FF2B5EF4-FFF2-40B4-BE49-F238E27FC236}">
                <a16:creationId xmlns:a16="http://schemas.microsoft.com/office/drawing/2014/main" id="{B7A541F4-FE46-D842-AF49-5C9907F2F0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40458" y="2571053"/>
            <a:ext cx="2057400" cy="2057400"/>
          </a:xfrm>
          <a:prstGeom prst="rect">
            <a:avLst/>
          </a:prstGeom>
        </p:spPr>
      </p:pic>
    </p:spTree>
    <p:extLst>
      <p:ext uri="{BB962C8B-B14F-4D97-AF65-F5344CB8AC3E}">
        <p14:creationId xmlns:p14="http://schemas.microsoft.com/office/powerpoint/2010/main" val="338952899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039620-12DD-E04E-8656-3309A6B95267}"/>
              </a:ext>
            </a:extLst>
          </p:cNvPr>
          <p:cNvSpPr>
            <a:spLocks noGrp="1"/>
          </p:cNvSpPr>
          <p:nvPr>
            <p:ph type="title"/>
          </p:nvPr>
        </p:nvSpPr>
        <p:spPr/>
        <p:txBody>
          <a:bodyPr/>
          <a:lstStyle/>
          <a:p>
            <a:r>
              <a:rPr lang="es-ES" dirty="0" err="1"/>
              <a:t>Example</a:t>
            </a:r>
            <a:endParaRPr lang="es-ES" dirty="0"/>
          </a:p>
        </p:txBody>
      </p:sp>
      <p:sp>
        <p:nvSpPr>
          <p:cNvPr id="4" name="Marcador de número de diapositiva 3">
            <a:extLst>
              <a:ext uri="{FF2B5EF4-FFF2-40B4-BE49-F238E27FC236}">
                <a16:creationId xmlns:a16="http://schemas.microsoft.com/office/drawing/2014/main" id="{2E5FA778-EDE7-564E-8BFF-4BC6A2F3A1B6}"/>
              </a:ext>
            </a:extLst>
          </p:cNvPr>
          <p:cNvSpPr>
            <a:spLocks noGrp="1"/>
          </p:cNvSpPr>
          <p:nvPr>
            <p:ph type="sldNum" sz="quarter" idx="12"/>
          </p:nvPr>
        </p:nvSpPr>
        <p:spPr/>
        <p:txBody>
          <a:bodyPr/>
          <a:lstStyle/>
          <a:p>
            <a:fld id="{B2A3306B-DF89-7241-AA4A-C5D414DE877E}" type="slidenum">
              <a:rPr lang="en-US" noProof="0" smtClean="0"/>
              <a:pPr/>
              <a:t>65</a:t>
            </a:fld>
            <a:endParaRPr lang="en-US" noProof="0"/>
          </a:p>
        </p:txBody>
      </p:sp>
      <p:pic>
        <p:nvPicPr>
          <p:cNvPr id="5122" name="Picture 2" descr="Sentiment through the narratives of Jane Austen's novels">
            <a:extLst>
              <a:ext uri="{FF2B5EF4-FFF2-40B4-BE49-F238E27FC236}">
                <a16:creationId xmlns:a16="http://schemas.microsoft.com/office/drawing/2014/main" id="{D37DEB4C-7EAA-E046-89BF-2508A95AA2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11" t="32900" r="47457" b="34629"/>
          <a:stretch/>
        </p:blipFill>
        <p:spPr bwMode="auto">
          <a:xfrm>
            <a:off x="4872217" y="1309428"/>
            <a:ext cx="7088724" cy="5184042"/>
          </a:xfrm>
          <a:prstGeom prst="rect">
            <a:avLst/>
          </a:prstGeom>
          <a:noFill/>
          <a:extLst>
            <a:ext uri="{909E8E84-426E-40DD-AFC4-6F175D3DCCD1}">
              <a14:hiddenFill xmlns:a14="http://schemas.microsoft.com/office/drawing/2010/main">
                <a:solidFill>
                  <a:srgbClr val="FFFFFF"/>
                </a:solidFill>
              </a14:hiddenFill>
            </a:ext>
          </a:extLst>
        </p:spPr>
      </p:pic>
      <p:sp>
        <p:nvSpPr>
          <p:cNvPr id="6" name="Elipse 5">
            <a:extLst>
              <a:ext uri="{FF2B5EF4-FFF2-40B4-BE49-F238E27FC236}">
                <a16:creationId xmlns:a16="http://schemas.microsoft.com/office/drawing/2014/main" id="{A428E7F6-AD7F-5C48-98EC-A621BC246350}"/>
              </a:ext>
            </a:extLst>
          </p:cNvPr>
          <p:cNvSpPr/>
          <p:nvPr/>
        </p:nvSpPr>
        <p:spPr>
          <a:xfrm>
            <a:off x="4872217" y="2256503"/>
            <a:ext cx="6080585" cy="2536723"/>
          </a:xfrm>
          <a:prstGeom prst="ellipse">
            <a:avLst/>
          </a:prstGeom>
          <a:noFill/>
          <a:ln w="38100">
            <a:solidFill>
              <a:srgbClr val="FF0000"/>
            </a:solidFill>
            <a:extLst>
              <a:ext uri="{C807C97D-BFC1-408E-A445-0C87EB9F89A2}">
                <ask:lineSketchStyleProps xmlns:ask="http://schemas.microsoft.com/office/drawing/2018/sketchyshapes" sd="4138900056">
                  <a:custGeom>
                    <a:avLst/>
                    <a:gdLst>
                      <a:gd name="connsiteX0" fmla="*/ 0 w 6080585"/>
                      <a:gd name="connsiteY0" fmla="*/ 1268362 h 2536723"/>
                      <a:gd name="connsiteX1" fmla="*/ 3040293 w 6080585"/>
                      <a:gd name="connsiteY1" fmla="*/ 0 h 2536723"/>
                      <a:gd name="connsiteX2" fmla="*/ 6080586 w 6080585"/>
                      <a:gd name="connsiteY2" fmla="*/ 1268362 h 2536723"/>
                      <a:gd name="connsiteX3" fmla="*/ 3040293 w 6080585"/>
                      <a:gd name="connsiteY3" fmla="*/ 2536724 h 2536723"/>
                      <a:gd name="connsiteX4" fmla="*/ 0 w 6080585"/>
                      <a:gd name="connsiteY4" fmla="*/ 1268362 h 2536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0585" h="2536723" extrusionOk="0">
                        <a:moveTo>
                          <a:pt x="0" y="1268362"/>
                        </a:moveTo>
                        <a:cubicBezTo>
                          <a:pt x="-106822" y="325841"/>
                          <a:pt x="1728010" y="-31799"/>
                          <a:pt x="3040293" y="0"/>
                        </a:cubicBezTo>
                        <a:cubicBezTo>
                          <a:pt x="4685440" y="76040"/>
                          <a:pt x="6059848" y="600402"/>
                          <a:pt x="6080586" y="1268362"/>
                        </a:cubicBezTo>
                        <a:cubicBezTo>
                          <a:pt x="5861676" y="1815395"/>
                          <a:pt x="4675825" y="2590637"/>
                          <a:pt x="3040293" y="2536724"/>
                        </a:cubicBezTo>
                        <a:cubicBezTo>
                          <a:pt x="1343051" y="2493463"/>
                          <a:pt x="-3334" y="1950235"/>
                          <a:pt x="0" y="1268362"/>
                        </a:cubicBezTo>
                        <a:close/>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Elipse 7">
            <a:extLst>
              <a:ext uri="{FF2B5EF4-FFF2-40B4-BE49-F238E27FC236}">
                <a16:creationId xmlns:a16="http://schemas.microsoft.com/office/drawing/2014/main" id="{6D80D54D-045B-5843-9CB8-ACEAA2C7A923}"/>
              </a:ext>
            </a:extLst>
          </p:cNvPr>
          <p:cNvSpPr/>
          <p:nvPr/>
        </p:nvSpPr>
        <p:spPr>
          <a:xfrm>
            <a:off x="10766323" y="4226566"/>
            <a:ext cx="722670" cy="1838851"/>
          </a:xfrm>
          <a:prstGeom prst="ellipse">
            <a:avLst/>
          </a:prstGeom>
          <a:noFill/>
          <a:ln w="38100">
            <a:solidFill>
              <a:srgbClr val="FF0000"/>
            </a:solidFill>
            <a:extLst>
              <a:ext uri="{C807C97D-BFC1-408E-A445-0C87EB9F89A2}">
                <ask:lineSketchStyleProps xmlns:ask="http://schemas.microsoft.com/office/drawing/2018/sketchyshapes" sd="4138900056">
                  <a:custGeom>
                    <a:avLst/>
                    <a:gdLst>
                      <a:gd name="connsiteX0" fmla="*/ 0 w 722670"/>
                      <a:gd name="connsiteY0" fmla="*/ 919426 h 1838851"/>
                      <a:gd name="connsiteX1" fmla="*/ 361335 w 722670"/>
                      <a:gd name="connsiteY1" fmla="*/ 0 h 1838851"/>
                      <a:gd name="connsiteX2" fmla="*/ 722670 w 722670"/>
                      <a:gd name="connsiteY2" fmla="*/ 919426 h 1838851"/>
                      <a:gd name="connsiteX3" fmla="*/ 361335 w 722670"/>
                      <a:gd name="connsiteY3" fmla="*/ 1838852 h 1838851"/>
                      <a:gd name="connsiteX4" fmla="*/ 0 w 722670"/>
                      <a:gd name="connsiteY4" fmla="*/ 919426 h 1838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670" h="1838851" extrusionOk="0">
                        <a:moveTo>
                          <a:pt x="0" y="919426"/>
                        </a:moveTo>
                        <a:cubicBezTo>
                          <a:pt x="-14051" y="379807"/>
                          <a:pt x="203224" y="-3593"/>
                          <a:pt x="361335" y="0"/>
                        </a:cubicBezTo>
                        <a:cubicBezTo>
                          <a:pt x="511713" y="110124"/>
                          <a:pt x="674320" y="487501"/>
                          <a:pt x="722670" y="919426"/>
                        </a:cubicBezTo>
                        <a:cubicBezTo>
                          <a:pt x="703088" y="1413483"/>
                          <a:pt x="534681" y="1871285"/>
                          <a:pt x="361335" y="1838852"/>
                        </a:cubicBezTo>
                        <a:cubicBezTo>
                          <a:pt x="133211" y="1770711"/>
                          <a:pt x="-23075" y="1298303"/>
                          <a:pt x="0" y="919426"/>
                        </a:cubicBezTo>
                        <a:close/>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Elipse 8">
            <a:extLst>
              <a:ext uri="{FF2B5EF4-FFF2-40B4-BE49-F238E27FC236}">
                <a16:creationId xmlns:a16="http://schemas.microsoft.com/office/drawing/2014/main" id="{0D7B80D5-2299-1541-9924-7610EA2FCCDA}"/>
              </a:ext>
            </a:extLst>
          </p:cNvPr>
          <p:cNvSpPr/>
          <p:nvPr/>
        </p:nvSpPr>
        <p:spPr>
          <a:xfrm>
            <a:off x="11312013" y="2091731"/>
            <a:ext cx="477198" cy="2536722"/>
          </a:xfrm>
          <a:prstGeom prst="ellipse">
            <a:avLst/>
          </a:prstGeom>
          <a:noFill/>
          <a:ln w="38100">
            <a:solidFill>
              <a:srgbClr val="FF0000"/>
            </a:solidFill>
            <a:extLst>
              <a:ext uri="{C807C97D-BFC1-408E-A445-0C87EB9F89A2}">
                <ask:lineSketchStyleProps xmlns:ask="http://schemas.microsoft.com/office/drawing/2018/sketchyshapes" sd="4138900056">
                  <a:custGeom>
                    <a:avLst/>
                    <a:gdLst>
                      <a:gd name="connsiteX0" fmla="*/ 0 w 477198"/>
                      <a:gd name="connsiteY0" fmla="*/ 1268361 h 2536722"/>
                      <a:gd name="connsiteX1" fmla="*/ 238599 w 477198"/>
                      <a:gd name="connsiteY1" fmla="*/ 0 h 2536722"/>
                      <a:gd name="connsiteX2" fmla="*/ 477198 w 477198"/>
                      <a:gd name="connsiteY2" fmla="*/ 1268361 h 2536722"/>
                      <a:gd name="connsiteX3" fmla="*/ 238599 w 477198"/>
                      <a:gd name="connsiteY3" fmla="*/ 2536722 h 2536722"/>
                      <a:gd name="connsiteX4" fmla="*/ 0 w 477198"/>
                      <a:gd name="connsiteY4" fmla="*/ 1268361 h 2536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198" h="2536722" extrusionOk="0">
                        <a:moveTo>
                          <a:pt x="0" y="1268361"/>
                        </a:moveTo>
                        <a:cubicBezTo>
                          <a:pt x="-6983" y="552044"/>
                          <a:pt x="127248" y="-1770"/>
                          <a:pt x="238599" y="0"/>
                        </a:cubicBezTo>
                        <a:cubicBezTo>
                          <a:pt x="325689" y="100054"/>
                          <a:pt x="398629" y="691136"/>
                          <a:pt x="477198" y="1268361"/>
                        </a:cubicBezTo>
                        <a:cubicBezTo>
                          <a:pt x="457094" y="1954763"/>
                          <a:pt x="360060" y="2549483"/>
                          <a:pt x="238599" y="2536722"/>
                        </a:cubicBezTo>
                        <a:cubicBezTo>
                          <a:pt x="42259" y="2382699"/>
                          <a:pt x="-20263" y="1855661"/>
                          <a:pt x="0" y="1268361"/>
                        </a:cubicBezTo>
                        <a:close/>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áfico 10" descr="Drama">
            <a:extLst>
              <a:ext uri="{FF2B5EF4-FFF2-40B4-BE49-F238E27FC236}">
                <a16:creationId xmlns:a16="http://schemas.microsoft.com/office/drawing/2014/main" id="{B7A541F4-FE46-D842-AF49-5C9907F2F0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40458" y="2571053"/>
            <a:ext cx="2057400" cy="2057400"/>
          </a:xfrm>
          <a:prstGeom prst="rect">
            <a:avLst/>
          </a:prstGeom>
        </p:spPr>
      </p:pic>
    </p:spTree>
    <p:extLst>
      <p:ext uri="{BB962C8B-B14F-4D97-AF65-F5344CB8AC3E}">
        <p14:creationId xmlns:p14="http://schemas.microsoft.com/office/powerpoint/2010/main" val="83509626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7A14B3-3841-2F4D-AD35-C5BF2074B734}"/>
              </a:ext>
            </a:extLst>
          </p:cNvPr>
          <p:cNvSpPr>
            <a:spLocks noGrp="1"/>
          </p:cNvSpPr>
          <p:nvPr>
            <p:ph type="title"/>
          </p:nvPr>
        </p:nvSpPr>
        <p:spPr>
          <a:xfrm>
            <a:off x="2088291" y="3311453"/>
            <a:ext cx="8015413" cy="1063255"/>
          </a:xfrm>
        </p:spPr>
        <p:txBody>
          <a:bodyPr/>
          <a:lstStyle/>
          <a:p>
            <a:pPr marL="36512" defTabSz="986400">
              <a:lnSpc>
                <a:spcPct val="100000"/>
              </a:lnSpc>
              <a:buClr>
                <a:srgbClr val="017BC1"/>
              </a:buClr>
              <a:buSzPct val="200000"/>
            </a:pPr>
            <a:r>
              <a:rPr lang="en-US" sz="4800" dirty="0"/>
              <a:t>Methods</a:t>
            </a:r>
          </a:p>
        </p:txBody>
      </p:sp>
      <p:cxnSp>
        <p:nvCxnSpPr>
          <p:cNvPr id="4" name="Conector recto 3">
            <a:extLst>
              <a:ext uri="{FF2B5EF4-FFF2-40B4-BE49-F238E27FC236}">
                <a16:creationId xmlns:a16="http://schemas.microsoft.com/office/drawing/2014/main" id="{24087534-71E4-7B44-8855-D3F439EFD73A}"/>
              </a:ext>
            </a:extLst>
          </p:cNvPr>
          <p:cNvCxnSpPr/>
          <p:nvPr/>
        </p:nvCxnSpPr>
        <p:spPr>
          <a:xfrm>
            <a:off x="4532669" y="2972452"/>
            <a:ext cx="312665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Conector recto 4">
            <a:extLst>
              <a:ext uri="{FF2B5EF4-FFF2-40B4-BE49-F238E27FC236}">
                <a16:creationId xmlns:a16="http://schemas.microsoft.com/office/drawing/2014/main" id="{F99C968D-A4D7-0E48-884C-E68DAAC35FCC}"/>
              </a:ext>
            </a:extLst>
          </p:cNvPr>
          <p:cNvCxnSpPr/>
          <p:nvPr/>
        </p:nvCxnSpPr>
        <p:spPr>
          <a:xfrm>
            <a:off x="4532669" y="4725650"/>
            <a:ext cx="312665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Gráfico 6" descr="Profesor">
            <a:extLst>
              <a:ext uri="{FF2B5EF4-FFF2-40B4-BE49-F238E27FC236}">
                <a16:creationId xmlns:a16="http://schemas.microsoft.com/office/drawing/2014/main" id="{6725DF8D-9504-034B-B58C-EDD9B0EB37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24166" y="1079774"/>
            <a:ext cx="1543665" cy="1543665"/>
          </a:xfrm>
          <a:prstGeom prst="rect">
            <a:avLst/>
          </a:prstGeom>
        </p:spPr>
      </p:pic>
      <p:sp>
        <p:nvSpPr>
          <p:cNvPr id="3" name="Marcador de número de diapositiva 2">
            <a:extLst>
              <a:ext uri="{FF2B5EF4-FFF2-40B4-BE49-F238E27FC236}">
                <a16:creationId xmlns:a16="http://schemas.microsoft.com/office/drawing/2014/main" id="{7643BFD7-6943-D94F-8D96-EC7F52D462A3}"/>
              </a:ext>
            </a:extLst>
          </p:cNvPr>
          <p:cNvSpPr>
            <a:spLocks noGrp="1"/>
          </p:cNvSpPr>
          <p:nvPr>
            <p:ph type="sldNum" sz="quarter" idx="12"/>
          </p:nvPr>
        </p:nvSpPr>
        <p:spPr/>
        <p:txBody>
          <a:bodyPr/>
          <a:lstStyle/>
          <a:p>
            <a:fld id="{B2A3306B-DF89-7241-AA4A-C5D414DE877E}" type="slidenum">
              <a:rPr lang="en-US" smtClean="0"/>
              <a:pPr/>
              <a:t>66</a:t>
            </a:fld>
            <a:endParaRPr lang="en-US"/>
          </a:p>
        </p:txBody>
      </p:sp>
      <p:sp>
        <p:nvSpPr>
          <p:cNvPr id="8" name="Título 1">
            <a:extLst>
              <a:ext uri="{FF2B5EF4-FFF2-40B4-BE49-F238E27FC236}">
                <a16:creationId xmlns:a16="http://schemas.microsoft.com/office/drawing/2014/main" id="{46224B68-A99A-9D42-BE5E-781AFA1BD8C7}"/>
              </a:ext>
            </a:extLst>
          </p:cNvPr>
          <p:cNvSpPr txBox="1">
            <a:spLocks/>
          </p:cNvSpPr>
          <p:nvPr/>
        </p:nvSpPr>
        <p:spPr>
          <a:xfrm>
            <a:off x="2088291" y="5070345"/>
            <a:ext cx="8015413" cy="1063255"/>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a:solidFill>
                  <a:schemeClr val="bg1"/>
                </a:solidFill>
                <a:latin typeface="Helvetica" pitchFamily="2" charset="0"/>
                <a:ea typeface="+mj-ea"/>
                <a:cs typeface="+mj-cs"/>
              </a:defRPr>
            </a:lvl1pPr>
          </a:lstStyle>
          <a:p>
            <a:r>
              <a:rPr lang="es-ES" sz="4800" b="1" dirty="0" err="1"/>
              <a:t>Relationships</a:t>
            </a:r>
            <a:r>
              <a:rPr lang="es-ES" sz="4800" b="1" dirty="0"/>
              <a:t> </a:t>
            </a:r>
            <a:r>
              <a:rPr lang="es-ES" sz="4800" b="1" dirty="0" err="1"/>
              <a:t>between</a:t>
            </a:r>
            <a:r>
              <a:rPr lang="es-ES" sz="4800" b="1" dirty="0"/>
              <a:t> </a:t>
            </a:r>
            <a:r>
              <a:rPr lang="es-ES" sz="4800" b="1" dirty="0" err="1"/>
              <a:t>Words</a:t>
            </a:r>
            <a:endParaRPr lang="es-ES" sz="4800" b="1" dirty="0"/>
          </a:p>
        </p:txBody>
      </p:sp>
    </p:spTree>
    <p:extLst>
      <p:ext uri="{BB962C8B-B14F-4D97-AF65-F5344CB8AC3E}">
        <p14:creationId xmlns:p14="http://schemas.microsoft.com/office/powerpoint/2010/main" val="318258738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8DE880-E895-DB45-875F-7111248BF013}"/>
              </a:ext>
            </a:extLst>
          </p:cNvPr>
          <p:cNvSpPr>
            <a:spLocks noGrp="1"/>
          </p:cNvSpPr>
          <p:nvPr>
            <p:ph type="title"/>
          </p:nvPr>
        </p:nvSpPr>
        <p:spPr/>
        <p:txBody>
          <a:bodyPr/>
          <a:lstStyle/>
          <a:p>
            <a:r>
              <a:rPr lang="es-ES" b="1" dirty="0" err="1"/>
              <a:t>Tokenizing</a:t>
            </a:r>
            <a:r>
              <a:rPr lang="es-ES" b="1" dirty="0"/>
              <a:t> </a:t>
            </a:r>
            <a:r>
              <a:rPr lang="es-ES" b="1" dirty="0" err="1"/>
              <a:t>by</a:t>
            </a:r>
            <a:r>
              <a:rPr lang="es-ES" b="1" dirty="0"/>
              <a:t> n-</a:t>
            </a:r>
            <a:r>
              <a:rPr lang="es-ES" b="1" dirty="0" err="1"/>
              <a:t>gram</a:t>
            </a:r>
            <a:endParaRPr lang="es-ES" dirty="0"/>
          </a:p>
        </p:txBody>
      </p:sp>
      <p:sp>
        <p:nvSpPr>
          <p:cNvPr id="3" name="Marcador de contenido 2">
            <a:extLst>
              <a:ext uri="{FF2B5EF4-FFF2-40B4-BE49-F238E27FC236}">
                <a16:creationId xmlns:a16="http://schemas.microsoft.com/office/drawing/2014/main" id="{BD95F44A-98C9-BA4C-8C61-8874E482D9C4}"/>
              </a:ext>
            </a:extLst>
          </p:cNvPr>
          <p:cNvSpPr>
            <a:spLocks noGrp="1"/>
          </p:cNvSpPr>
          <p:nvPr>
            <p:ph idx="1"/>
          </p:nvPr>
        </p:nvSpPr>
        <p:spPr/>
        <p:txBody>
          <a:bodyPr anchor="ctr"/>
          <a:lstStyle/>
          <a:p>
            <a:pPr marL="0" indent="0" algn="ctr">
              <a:buNone/>
            </a:pPr>
            <a:r>
              <a:rPr lang="es-ES" sz="3200" dirty="0" err="1"/>
              <a:t>We</a:t>
            </a:r>
            <a:r>
              <a:rPr lang="es-ES" sz="3200" dirty="0"/>
              <a:t> can </a:t>
            </a:r>
            <a:r>
              <a:rPr lang="es-ES" sz="3200" dirty="0" err="1"/>
              <a:t>analyze</a:t>
            </a:r>
            <a:r>
              <a:rPr lang="es-ES" sz="3200" dirty="0"/>
              <a:t> </a:t>
            </a:r>
            <a:r>
              <a:rPr lang="es-ES" sz="3200" dirty="0" err="1"/>
              <a:t>tokens</a:t>
            </a:r>
            <a:r>
              <a:rPr lang="es-ES" sz="3200" dirty="0"/>
              <a:t> </a:t>
            </a:r>
            <a:r>
              <a:rPr lang="es-ES" sz="3200" dirty="0" err="1"/>
              <a:t>with</a:t>
            </a:r>
            <a:r>
              <a:rPr lang="es-ES" sz="3200" dirty="0"/>
              <a:t> </a:t>
            </a:r>
            <a:r>
              <a:rPr lang="es-ES" sz="3200" dirty="0" err="1"/>
              <a:t>two</a:t>
            </a:r>
            <a:r>
              <a:rPr lang="es-ES" sz="3200" dirty="0"/>
              <a:t>, </a:t>
            </a:r>
            <a:r>
              <a:rPr lang="es-ES" sz="3200" dirty="0" err="1"/>
              <a:t>three</a:t>
            </a:r>
            <a:r>
              <a:rPr lang="es-ES" sz="3200" dirty="0"/>
              <a:t> </a:t>
            </a:r>
            <a:r>
              <a:rPr lang="es-ES" sz="3200" dirty="0" err="1"/>
              <a:t>or</a:t>
            </a:r>
            <a:r>
              <a:rPr lang="es-ES" sz="3200" dirty="0"/>
              <a:t> more </a:t>
            </a:r>
            <a:r>
              <a:rPr lang="es-ES" sz="3200" dirty="0" err="1"/>
              <a:t>words</a:t>
            </a:r>
            <a:r>
              <a:rPr lang="es-ES" sz="3200" dirty="0"/>
              <a:t>, </a:t>
            </a:r>
            <a:r>
              <a:rPr lang="es-ES" sz="3200" dirty="0" err="1"/>
              <a:t>which</a:t>
            </a:r>
            <a:r>
              <a:rPr lang="es-ES" sz="3200" dirty="0"/>
              <a:t> </a:t>
            </a:r>
            <a:r>
              <a:rPr lang="es-ES" sz="3200" dirty="0" err="1"/>
              <a:t>we</a:t>
            </a:r>
            <a:r>
              <a:rPr lang="es-ES" sz="3200" dirty="0"/>
              <a:t> </a:t>
            </a:r>
            <a:r>
              <a:rPr lang="es-ES" sz="3200" dirty="0" err="1"/>
              <a:t>call</a:t>
            </a:r>
            <a:r>
              <a:rPr lang="es-ES" sz="3200" dirty="0"/>
              <a:t> n-</a:t>
            </a:r>
            <a:r>
              <a:rPr lang="es-ES" sz="3200" dirty="0" err="1"/>
              <a:t>grams</a:t>
            </a:r>
            <a:endParaRPr lang="es-ES" sz="3200" dirty="0"/>
          </a:p>
          <a:p>
            <a:pPr marL="0" indent="0">
              <a:buNone/>
            </a:pPr>
            <a:endParaRPr lang="es-ES" dirty="0"/>
          </a:p>
          <a:p>
            <a:pPr marL="0" indent="0">
              <a:buNone/>
            </a:pPr>
            <a:endParaRPr lang="es-ES" dirty="0"/>
          </a:p>
          <a:p>
            <a:pPr marL="0" indent="0">
              <a:buNone/>
            </a:pPr>
            <a:r>
              <a:rPr lang="es-ES" dirty="0" err="1"/>
              <a:t>Pairs</a:t>
            </a:r>
            <a:r>
              <a:rPr lang="es-ES" dirty="0"/>
              <a:t> of </a:t>
            </a:r>
            <a:r>
              <a:rPr lang="es-ES" dirty="0" err="1"/>
              <a:t>consecutive</a:t>
            </a:r>
            <a:r>
              <a:rPr lang="es-ES" dirty="0"/>
              <a:t> </a:t>
            </a:r>
            <a:r>
              <a:rPr lang="es-ES" dirty="0" err="1"/>
              <a:t>words</a:t>
            </a:r>
            <a:r>
              <a:rPr lang="es-ES" dirty="0"/>
              <a:t> </a:t>
            </a:r>
            <a:r>
              <a:rPr lang="es-ES" dirty="0" err="1"/>
              <a:t>might</a:t>
            </a:r>
            <a:r>
              <a:rPr lang="es-ES" dirty="0"/>
              <a:t> capture </a:t>
            </a:r>
            <a:r>
              <a:rPr lang="es-ES" dirty="0" err="1"/>
              <a:t>structure</a:t>
            </a:r>
            <a:r>
              <a:rPr lang="es-ES" dirty="0"/>
              <a:t> </a:t>
            </a:r>
            <a:r>
              <a:rPr lang="es-ES" dirty="0" err="1"/>
              <a:t>that</a:t>
            </a:r>
            <a:r>
              <a:rPr lang="es-ES" dirty="0"/>
              <a:t> </a:t>
            </a:r>
            <a:r>
              <a:rPr lang="es-ES" dirty="0" err="1"/>
              <a:t>isn’t</a:t>
            </a:r>
            <a:r>
              <a:rPr lang="es-ES" dirty="0"/>
              <a:t> </a:t>
            </a:r>
            <a:r>
              <a:rPr lang="es-ES" dirty="0" err="1"/>
              <a:t>present</a:t>
            </a:r>
            <a:r>
              <a:rPr lang="es-ES" dirty="0"/>
              <a:t> </a:t>
            </a:r>
            <a:r>
              <a:rPr lang="es-ES" dirty="0" err="1"/>
              <a:t>when</a:t>
            </a:r>
            <a:r>
              <a:rPr lang="es-ES" dirty="0"/>
              <a:t> </a:t>
            </a:r>
            <a:r>
              <a:rPr lang="es-ES" dirty="0" err="1"/>
              <a:t>one</a:t>
            </a:r>
            <a:r>
              <a:rPr lang="es-ES" dirty="0"/>
              <a:t> </a:t>
            </a:r>
            <a:r>
              <a:rPr lang="es-ES" dirty="0" err="1"/>
              <a:t>is</a:t>
            </a:r>
            <a:r>
              <a:rPr lang="es-ES" dirty="0"/>
              <a:t> </a:t>
            </a:r>
            <a:r>
              <a:rPr lang="es-ES" dirty="0" err="1"/>
              <a:t>just</a:t>
            </a:r>
            <a:r>
              <a:rPr lang="es-ES" dirty="0"/>
              <a:t> </a:t>
            </a:r>
            <a:r>
              <a:rPr lang="es-ES" dirty="0" err="1"/>
              <a:t>counting</a:t>
            </a:r>
            <a:r>
              <a:rPr lang="es-ES" dirty="0"/>
              <a:t> single </a:t>
            </a:r>
            <a:r>
              <a:rPr lang="es-ES" dirty="0" err="1"/>
              <a:t>words</a:t>
            </a:r>
            <a:r>
              <a:rPr lang="es-ES" dirty="0"/>
              <a:t>, and </a:t>
            </a:r>
            <a:r>
              <a:rPr lang="es-ES" dirty="0" err="1"/>
              <a:t>may</a:t>
            </a:r>
            <a:r>
              <a:rPr lang="es-ES" dirty="0"/>
              <a:t> </a:t>
            </a:r>
            <a:r>
              <a:rPr lang="es-ES" dirty="0" err="1"/>
              <a:t>provide</a:t>
            </a:r>
            <a:r>
              <a:rPr lang="es-ES" dirty="0"/>
              <a:t> </a:t>
            </a:r>
            <a:r>
              <a:rPr lang="es-ES" dirty="0" err="1"/>
              <a:t>context</a:t>
            </a:r>
            <a:r>
              <a:rPr lang="es-ES" dirty="0"/>
              <a:t> </a:t>
            </a:r>
            <a:r>
              <a:rPr lang="es-ES" dirty="0" err="1"/>
              <a:t>that</a:t>
            </a:r>
            <a:r>
              <a:rPr lang="es-ES" dirty="0"/>
              <a:t> </a:t>
            </a:r>
            <a:r>
              <a:rPr lang="es-ES" dirty="0" err="1"/>
              <a:t>makes</a:t>
            </a:r>
            <a:r>
              <a:rPr lang="es-ES" dirty="0"/>
              <a:t> </a:t>
            </a:r>
            <a:r>
              <a:rPr lang="es-ES" dirty="0" err="1"/>
              <a:t>tokens</a:t>
            </a:r>
            <a:r>
              <a:rPr lang="es-ES" dirty="0"/>
              <a:t> more </a:t>
            </a:r>
            <a:r>
              <a:rPr lang="es-ES" dirty="0" err="1"/>
              <a:t>understandable</a:t>
            </a:r>
            <a:endParaRPr lang="es-ES" dirty="0"/>
          </a:p>
        </p:txBody>
      </p:sp>
      <p:sp>
        <p:nvSpPr>
          <p:cNvPr id="4" name="Marcador de número de diapositiva 3">
            <a:extLst>
              <a:ext uri="{FF2B5EF4-FFF2-40B4-BE49-F238E27FC236}">
                <a16:creationId xmlns:a16="http://schemas.microsoft.com/office/drawing/2014/main" id="{D1E6B648-FF4F-DE4B-A19D-F7F5B23BB447}"/>
              </a:ext>
            </a:extLst>
          </p:cNvPr>
          <p:cNvSpPr>
            <a:spLocks noGrp="1"/>
          </p:cNvSpPr>
          <p:nvPr>
            <p:ph type="sldNum" sz="quarter" idx="12"/>
          </p:nvPr>
        </p:nvSpPr>
        <p:spPr/>
        <p:txBody>
          <a:bodyPr/>
          <a:lstStyle/>
          <a:p>
            <a:fld id="{B2A3306B-DF89-7241-AA4A-C5D414DE877E}" type="slidenum">
              <a:rPr lang="en-US" noProof="0" smtClean="0"/>
              <a:pPr/>
              <a:t>67</a:t>
            </a:fld>
            <a:endParaRPr lang="en-US" noProof="0"/>
          </a:p>
        </p:txBody>
      </p:sp>
      <p:pic>
        <p:nvPicPr>
          <p:cNvPr id="6" name="Gráfico 5" descr="Dos hombres">
            <a:extLst>
              <a:ext uri="{FF2B5EF4-FFF2-40B4-BE49-F238E27FC236}">
                <a16:creationId xmlns:a16="http://schemas.microsoft.com/office/drawing/2014/main" id="{08E03794-810D-9642-8A9E-9F84CE3252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17859" y="1627094"/>
            <a:ext cx="1299882" cy="1299882"/>
          </a:xfrm>
          <a:prstGeom prst="rect">
            <a:avLst/>
          </a:prstGeom>
        </p:spPr>
      </p:pic>
      <p:pic>
        <p:nvPicPr>
          <p:cNvPr id="8" name="Gráfico 7" descr="Grupo de mujeres">
            <a:extLst>
              <a:ext uri="{FF2B5EF4-FFF2-40B4-BE49-F238E27FC236}">
                <a16:creationId xmlns:a16="http://schemas.microsoft.com/office/drawing/2014/main" id="{BE3A2F0A-E6BC-6E44-A6B8-1B62572D03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41859" y="3697942"/>
            <a:ext cx="1299882" cy="1299882"/>
          </a:xfrm>
          <a:prstGeom prst="rect">
            <a:avLst/>
          </a:prstGeom>
        </p:spPr>
      </p:pic>
    </p:spTree>
    <p:extLst>
      <p:ext uri="{BB962C8B-B14F-4D97-AF65-F5344CB8AC3E}">
        <p14:creationId xmlns:p14="http://schemas.microsoft.com/office/powerpoint/2010/main" val="307960259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34A4BB46-C5D5-A94F-87F0-C1F71716A539}"/>
              </a:ext>
            </a:extLst>
          </p:cNvPr>
          <p:cNvSpPr>
            <a:spLocks noGrp="1"/>
          </p:cNvSpPr>
          <p:nvPr>
            <p:ph type="title"/>
          </p:nvPr>
        </p:nvSpPr>
        <p:spPr/>
        <p:txBody>
          <a:bodyPr/>
          <a:lstStyle/>
          <a:p>
            <a:r>
              <a:rPr lang="es-ES" dirty="0" err="1"/>
              <a:t>Example</a:t>
            </a:r>
            <a:r>
              <a:rPr lang="es-ES" dirty="0"/>
              <a:t>: Bi-</a:t>
            </a:r>
            <a:r>
              <a:rPr lang="es-ES" dirty="0" err="1"/>
              <a:t>gram</a:t>
            </a:r>
            <a:endParaRPr lang="es-ES" dirty="0"/>
          </a:p>
        </p:txBody>
      </p:sp>
      <p:sp>
        <p:nvSpPr>
          <p:cNvPr id="4" name="Marcador de número de diapositiva 3">
            <a:extLst>
              <a:ext uri="{FF2B5EF4-FFF2-40B4-BE49-F238E27FC236}">
                <a16:creationId xmlns:a16="http://schemas.microsoft.com/office/drawing/2014/main" id="{25F28392-E3C4-714F-9655-06B336EF7EEC}"/>
              </a:ext>
            </a:extLst>
          </p:cNvPr>
          <p:cNvSpPr>
            <a:spLocks noGrp="1"/>
          </p:cNvSpPr>
          <p:nvPr>
            <p:ph type="sldNum" sz="quarter" idx="12"/>
          </p:nvPr>
        </p:nvSpPr>
        <p:spPr/>
        <p:txBody>
          <a:bodyPr/>
          <a:lstStyle/>
          <a:p>
            <a:fld id="{B2A3306B-DF89-7241-AA4A-C5D414DE877E}" type="slidenum">
              <a:rPr lang="en-US" noProof="0" smtClean="0"/>
              <a:pPr/>
              <a:t>68</a:t>
            </a:fld>
            <a:endParaRPr lang="en-US" noProof="0"/>
          </a:p>
        </p:txBody>
      </p:sp>
      <p:pic>
        <p:nvPicPr>
          <p:cNvPr id="7" name="Gráfico 6" descr="Reproducir">
            <a:extLst>
              <a:ext uri="{FF2B5EF4-FFF2-40B4-BE49-F238E27FC236}">
                <a16:creationId xmlns:a16="http://schemas.microsoft.com/office/drawing/2014/main" id="{4B7BFACC-2B4C-7E44-8708-7736F72B59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213976" y="-1815354"/>
            <a:ext cx="1766048" cy="1766048"/>
          </a:xfrm>
          <a:prstGeom prst="rect">
            <a:avLst/>
          </a:prstGeom>
        </p:spPr>
      </p:pic>
      <p:pic>
        <p:nvPicPr>
          <p:cNvPr id="9" name="Gráfico 8" descr="Tabla">
            <a:extLst>
              <a:ext uri="{FF2B5EF4-FFF2-40B4-BE49-F238E27FC236}">
                <a16:creationId xmlns:a16="http://schemas.microsoft.com/office/drawing/2014/main" id="{5DF0F408-437B-4E4C-92B7-DA3DED08AF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3796" y="2739385"/>
            <a:ext cx="1379229" cy="1379229"/>
          </a:xfrm>
          <a:prstGeom prst="rect">
            <a:avLst/>
          </a:prstGeom>
        </p:spPr>
      </p:pic>
      <p:sp>
        <p:nvSpPr>
          <p:cNvPr id="2" name="CuadroTexto 1">
            <a:extLst>
              <a:ext uri="{FF2B5EF4-FFF2-40B4-BE49-F238E27FC236}">
                <a16:creationId xmlns:a16="http://schemas.microsoft.com/office/drawing/2014/main" id="{9F930585-4213-184F-9C1C-831BFECDF5A6}"/>
              </a:ext>
            </a:extLst>
          </p:cNvPr>
          <p:cNvSpPr txBox="1"/>
          <p:nvPr/>
        </p:nvSpPr>
        <p:spPr>
          <a:xfrm>
            <a:off x="481964" y="1741722"/>
            <a:ext cx="3209364" cy="4247317"/>
          </a:xfrm>
          <a:prstGeom prst="rect">
            <a:avLst/>
          </a:prstGeom>
          <a:noFill/>
          <a:ln>
            <a:solidFill>
              <a:schemeClr val="tx1"/>
            </a:solidFill>
          </a:ln>
        </p:spPr>
        <p:txBody>
          <a:bodyPr wrap="square" rtlCol="0">
            <a:spAutoFit/>
          </a:bodyPr>
          <a:lstStyle/>
          <a:p>
            <a:pPr algn="just"/>
            <a:r>
              <a:rPr lang="es-ES" dirty="0" err="1">
                <a:latin typeface="Helvetica" pitchFamily="2" charset="0"/>
              </a:rPr>
              <a:t>It</a:t>
            </a:r>
            <a:r>
              <a:rPr lang="es-ES" dirty="0">
                <a:latin typeface="Helvetica" pitchFamily="2" charset="0"/>
              </a:rPr>
              <a:t> </a:t>
            </a:r>
            <a:r>
              <a:rPr lang="es-ES" dirty="0" err="1">
                <a:latin typeface="Helvetica" pitchFamily="2" charset="0"/>
              </a:rPr>
              <a:t>was</a:t>
            </a:r>
            <a:r>
              <a:rPr lang="es-ES" dirty="0">
                <a:latin typeface="Helvetica" pitchFamily="2" charset="0"/>
              </a:rPr>
              <a:t> </a:t>
            </a:r>
            <a:r>
              <a:rPr lang="es-ES" dirty="0" err="1">
                <a:latin typeface="Helvetica" pitchFamily="2" charset="0"/>
              </a:rPr>
              <a:t>the</a:t>
            </a:r>
            <a:r>
              <a:rPr lang="es-ES" dirty="0">
                <a:latin typeface="Helvetica" pitchFamily="2" charset="0"/>
              </a:rPr>
              <a:t> </a:t>
            </a:r>
            <a:r>
              <a:rPr lang="es-ES" dirty="0" err="1">
                <a:latin typeface="Helvetica" pitchFamily="2" charset="0"/>
              </a:rPr>
              <a:t>best</a:t>
            </a:r>
            <a:r>
              <a:rPr lang="es-ES" dirty="0">
                <a:latin typeface="Helvetica" pitchFamily="2" charset="0"/>
              </a:rPr>
              <a:t> of times, </a:t>
            </a:r>
            <a:r>
              <a:rPr lang="es-ES" dirty="0" err="1">
                <a:latin typeface="Helvetica" pitchFamily="2" charset="0"/>
              </a:rPr>
              <a:t>it</a:t>
            </a:r>
            <a:r>
              <a:rPr lang="es-ES" dirty="0">
                <a:latin typeface="Helvetica" pitchFamily="2" charset="0"/>
              </a:rPr>
              <a:t> </a:t>
            </a:r>
            <a:r>
              <a:rPr lang="es-ES" dirty="0" err="1">
                <a:latin typeface="Helvetica" pitchFamily="2" charset="0"/>
              </a:rPr>
              <a:t>was</a:t>
            </a:r>
            <a:r>
              <a:rPr lang="es-ES" dirty="0">
                <a:latin typeface="Helvetica" pitchFamily="2" charset="0"/>
              </a:rPr>
              <a:t> </a:t>
            </a:r>
            <a:r>
              <a:rPr lang="es-ES" dirty="0" err="1">
                <a:latin typeface="Helvetica" pitchFamily="2" charset="0"/>
              </a:rPr>
              <a:t>the</a:t>
            </a:r>
            <a:r>
              <a:rPr lang="es-ES" dirty="0">
                <a:latin typeface="Helvetica" pitchFamily="2" charset="0"/>
              </a:rPr>
              <a:t> </a:t>
            </a:r>
            <a:r>
              <a:rPr lang="es-ES" dirty="0" err="1">
                <a:latin typeface="Helvetica" pitchFamily="2" charset="0"/>
              </a:rPr>
              <a:t>worst</a:t>
            </a:r>
            <a:r>
              <a:rPr lang="es-ES" dirty="0">
                <a:latin typeface="Helvetica" pitchFamily="2" charset="0"/>
              </a:rPr>
              <a:t> of times, </a:t>
            </a:r>
            <a:r>
              <a:rPr lang="es-ES" dirty="0" err="1">
                <a:latin typeface="Helvetica" pitchFamily="2" charset="0"/>
              </a:rPr>
              <a:t>it</a:t>
            </a:r>
            <a:r>
              <a:rPr lang="es-ES" dirty="0">
                <a:latin typeface="Helvetica" pitchFamily="2" charset="0"/>
              </a:rPr>
              <a:t> </a:t>
            </a:r>
            <a:r>
              <a:rPr lang="es-ES" dirty="0" err="1">
                <a:latin typeface="Helvetica" pitchFamily="2" charset="0"/>
              </a:rPr>
              <a:t>was</a:t>
            </a:r>
            <a:r>
              <a:rPr lang="es-ES" dirty="0">
                <a:latin typeface="Helvetica" pitchFamily="2" charset="0"/>
              </a:rPr>
              <a:t> </a:t>
            </a:r>
            <a:r>
              <a:rPr lang="es-ES" dirty="0" err="1">
                <a:latin typeface="Helvetica" pitchFamily="2" charset="0"/>
              </a:rPr>
              <a:t>the</a:t>
            </a:r>
            <a:r>
              <a:rPr lang="es-ES" dirty="0">
                <a:latin typeface="Helvetica" pitchFamily="2" charset="0"/>
              </a:rPr>
              <a:t> </a:t>
            </a:r>
            <a:r>
              <a:rPr lang="es-ES" dirty="0" err="1">
                <a:latin typeface="Helvetica" pitchFamily="2" charset="0"/>
              </a:rPr>
              <a:t>age</a:t>
            </a:r>
            <a:r>
              <a:rPr lang="es-ES" dirty="0">
                <a:latin typeface="Helvetica" pitchFamily="2" charset="0"/>
              </a:rPr>
              <a:t> of </a:t>
            </a:r>
            <a:r>
              <a:rPr lang="es-ES" dirty="0" err="1">
                <a:latin typeface="Helvetica" pitchFamily="2" charset="0"/>
              </a:rPr>
              <a:t>wisdom</a:t>
            </a:r>
            <a:r>
              <a:rPr lang="es-ES" dirty="0">
                <a:latin typeface="Helvetica" pitchFamily="2" charset="0"/>
              </a:rPr>
              <a:t>, </a:t>
            </a:r>
            <a:r>
              <a:rPr lang="es-ES" dirty="0" err="1">
                <a:latin typeface="Helvetica" pitchFamily="2" charset="0"/>
              </a:rPr>
              <a:t>it</a:t>
            </a:r>
            <a:r>
              <a:rPr lang="es-ES" dirty="0">
                <a:latin typeface="Helvetica" pitchFamily="2" charset="0"/>
              </a:rPr>
              <a:t> </a:t>
            </a:r>
            <a:r>
              <a:rPr lang="es-ES" dirty="0" err="1">
                <a:latin typeface="Helvetica" pitchFamily="2" charset="0"/>
              </a:rPr>
              <a:t>was</a:t>
            </a:r>
            <a:r>
              <a:rPr lang="es-ES" dirty="0">
                <a:latin typeface="Helvetica" pitchFamily="2" charset="0"/>
              </a:rPr>
              <a:t> </a:t>
            </a:r>
            <a:r>
              <a:rPr lang="es-ES" dirty="0" err="1">
                <a:latin typeface="Helvetica" pitchFamily="2" charset="0"/>
              </a:rPr>
              <a:t>the</a:t>
            </a:r>
            <a:r>
              <a:rPr lang="es-ES" dirty="0">
                <a:latin typeface="Helvetica" pitchFamily="2" charset="0"/>
              </a:rPr>
              <a:t> </a:t>
            </a:r>
            <a:r>
              <a:rPr lang="es-ES" dirty="0" err="1">
                <a:latin typeface="Helvetica" pitchFamily="2" charset="0"/>
              </a:rPr>
              <a:t>age</a:t>
            </a:r>
            <a:r>
              <a:rPr lang="es-ES" dirty="0">
                <a:latin typeface="Helvetica" pitchFamily="2" charset="0"/>
              </a:rPr>
              <a:t> of </a:t>
            </a:r>
            <a:r>
              <a:rPr lang="es-ES" dirty="0" err="1">
                <a:latin typeface="Helvetica" pitchFamily="2" charset="0"/>
              </a:rPr>
              <a:t>foolishness</a:t>
            </a:r>
            <a:r>
              <a:rPr lang="es-ES" dirty="0">
                <a:latin typeface="Helvetica" pitchFamily="2" charset="0"/>
              </a:rPr>
              <a:t>, </a:t>
            </a:r>
            <a:r>
              <a:rPr lang="es-ES" dirty="0" err="1">
                <a:latin typeface="Helvetica" pitchFamily="2" charset="0"/>
              </a:rPr>
              <a:t>it</a:t>
            </a:r>
            <a:r>
              <a:rPr lang="es-ES" dirty="0">
                <a:latin typeface="Helvetica" pitchFamily="2" charset="0"/>
              </a:rPr>
              <a:t> </a:t>
            </a:r>
            <a:r>
              <a:rPr lang="es-ES" dirty="0" err="1">
                <a:latin typeface="Helvetica" pitchFamily="2" charset="0"/>
              </a:rPr>
              <a:t>was</a:t>
            </a:r>
            <a:r>
              <a:rPr lang="es-ES" dirty="0">
                <a:latin typeface="Helvetica" pitchFamily="2" charset="0"/>
              </a:rPr>
              <a:t> </a:t>
            </a:r>
            <a:r>
              <a:rPr lang="es-ES" dirty="0" err="1">
                <a:latin typeface="Helvetica" pitchFamily="2" charset="0"/>
              </a:rPr>
              <a:t>the</a:t>
            </a:r>
            <a:r>
              <a:rPr lang="es-ES" dirty="0">
                <a:latin typeface="Helvetica" pitchFamily="2" charset="0"/>
              </a:rPr>
              <a:t> </a:t>
            </a:r>
            <a:r>
              <a:rPr lang="es-ES" dirty="0" err="1">
                <a:latin typeface="Helvetica" pitchFamily="2" charset="0"/>
              </a:rPr>
              <a:t>epoch</a:t>
            </a:r>
            <a:r>
              <a:rPr lang="es-ES" dirty="0">
                <a:latin typeface="Helvetica" pitchFamily="2" charset="0"/>
              </a:rPr>
              <a:t> of </a:t>
            </a:r>
            <a:r>
              <a:rPr lang="es-ES" dirty="0" err="1">
                <a:latin typeface="Helvetica" pitchFamily="2" charset="0"/>
              </a:rPr>
              <a:t>belief</a:t>
            </a:r>
            <a:r>
              <a:rPr lang="es-ES" dirty="0">
                <a:latin typeface="Helvetica" pitchFamily="2" charset="0"/>
              </a:rPr>
              <a:t>, </a:t>
            </a:r>
            <a:r>
              <a:rPr lang="es-ES" dirty="0" err="1">
                <a:latin typeface="Helvetica" pitchFamily="2" charset="0"/>
              </a:rPr>
              <a:t>it</a:t>
            </a:r>
            <a:r>
              <a:rPr lang="es-ES" dirty="0">
                <a:latin typeface="Helvetica" pitchFamily="2" charset="0"/>
              </a:rPr>
              <a:t> </a:t>
            </a:r>
            <a:r>
              <a:rPr lang="es-ES" dirty="0" err="1">
                <a:latin typeface="Helvetica" pitchFamily="2" charset="0"/>
              </a:rPr>
              <a:t>was</a:t>
            </a:r>
            <a:r>
              <a:rPr lang="es-ES" dirty="0">
                <a:latin typeface="Helvetica" pitchFamily="2" charset="0"/>
              </a:rPr>
              <a:t> </a:t>
            </a:r>
            <a:r>
              <a:rPr lang="es-ES" dirty="0" err="1">
                <a:latin typeface="Helvetica" pitchFamily="2" charset="0"/>
              </a:rPr>
              <a:t>the</a:t>
            </a:r>
            <a:r>
              <a:rPr lang="es-ES" dirty="0">
                <a:latin typeface="Helvetica" pitchFamily="2" charset="0"/>
              </a:rPr>
              <a:t> </a:t>
            </a:r>
            <a:r>
              <a:rPr lang="es-ES" dirty="0" err="1">
                <a:latin typeface="Helvetica" pitchFamily="2" charset="0"/>
              </a:rPr>
              <a:t>epoch</a:t>
            </a:r>
            <a:r>
              <a:rPr lang="es-ES" dirty="0">
                <a:latin typeface="Helvetica" pitchFamily="2" charset="0"/>
              </a:rPr>
              <a:t> of </a:t>
            </a:r>
            <a:r>
              <a:rPr lang="es-ES" dirty="0" err="1">
                <a:latin typeface="Helvetica" pitchFamily="2" charset="0"/>
              </a:rPr>
              <a:t>incredulity</a:t>
            </a:r>
            <a:r>
              <a:rPr lang="es-ES" dirty="0">
                <a:latin typeface="Helvetica" pitchFamily="2" charset="0"/>
              </a:rPr>
              <a:t>, </a:t>
            </a:r>
            <a:r>
              <a:rPr lang="es-ES" dirty="0" err="1">
                <a:latin typeface="Helvetica" pitchFamily="2" charset="0"/>
              </a:rPr>
              <a:t>it</a:t>
            </a:r>
            <a:r>
              <a:rPr lang="es-ES" dirty="0">
                <a:latin typeface="Helvetica" pitchFamily="2" charset="0"/>
              </a:rPr>
              <a:t> </a:t>
            </a:r>
            <a:r>
              <a:rPr lang="es-ES" dirty="0" err="1">
                <a:latin typeface="Helvetica" pitchFamily="2" charset="0"/>
              </a:rPr>
              <a:t>was</a:t>
            </a:r>
            <a:r>
              <a:rPr lang="es-ES" dirty="0">
                <a:latin typeface="Helvetica" pitchFamily="2" charset="0"/>
              </a:rPr>
              <a:t> </a:t>
            </a:r>
            <a:r>
              <a:rPr lang="es-ES" dirty="0" err="1">
                <a:latin typeface="Helvetica" pitchFamily="2" charset="0"/>
              </a:rPr>
              <a:t>the</a:t>
            </a:r>
            <a:r>
              <a:rPr lang="es-ES" dirty="0">
                <a:latin typeface="Helvetica" pitchFamily="2" charset="0"/>
              </a:rPr>
              <a:t> </a:t>
            </a:r>
            <a:r>
              <a:rPr lang="es-ES" dirty="0" err="1">
                <a:latin typeface="Helvetica" pitchFamily="2" charset="0"/>
              </a:rPr>
              <a:t>season</a:t>
            </a:r>
            <a:r>
              <a:rPr lang="es-ES" dirty="0">
                <a:latin typeface="Helvetica" pitchFamily="2" charset="0"/>
              </a:rPr>
              <a:t> of Light, </a:t>
            </a:r>
            <a:r>
              <a:rPr lang="es-ES" dirty="0" err="1">
                <a:latin typeface="Helvetica" pitchFamily="2" charset="0"/>
              </a:rPr>
              <a:t>it</a:t>
            </a:r>
            <a:r>
              <a:rPr lang="es-ES" dirty="0">
                <a:latin typeface="Helvetica" pitchFamily="2" charset="0"/>
              </a:rPr>
              <a:t> </a:t>
            </a:r>
            <a:r>
              <a:rPr lang="es-ES" dirty="0" err="1">
                <a:latin typeface="Helvetica" pitchFamily="2" charset="0"/>
              </a:rPr>
              <a:t>was</a:t>
            </a:r>
            <a:r>
              <a:rPr lang="es-ES" dirty="0">
                <a:latin typeface="Helvetica" pitchFamily="2" charset="0"/>
              </a:rPr>
              <a:t> </a:t>
            </a:r>
            <a:r>
              <a:rPr lang="es-ES" dirty="0" err="1">
                <a:latin typeface="Helvetica" pitchFamily="2" charset="0"/>
              </a:rPr>
              <a:t>the</a:t>
            </a:r>
            <a:r>
              <a:rPr lang="es-ES" dirty="0">
                <a:latin typeface="Helvetica" pitchFamily="2" charset="0"/>
              </a:rPr>
              <a:t> </a:t>
            </a:r>
            <a:r>
              <a:rPr lang="es-ES" dirty="0" err="1">
                <a:latin typeface="Helvetica" pitchFamily="2" charset="0"/>
              </a:rPr>
              <a:t>season</a:t>
            </a:r>
            <a:r>
              <a:rPr lang="es-ES" dirty="0">
                <a:latin typeface="Helvetica" pitchFamily="2" charset="0"/>
              </a:rPr>
              <a:t> of </a:t>
            </a:r>
            <a:r>
              <a:rPr lang="es-ES" dirty="0" err="1">
                <a:latin typeface="Helvetica" pitchFamily="2" charset="0"/>
              </a:rPr>
              <a:t>Darkness</a:t>
            </a:r>
            <a:r>
              <a:rPr lang="es-ES" dirty="0">
                <a:latin typeface="Helvetica" pitchFamily="2" charset="0"/>
              </a:rPr>
              <a:t>, </a:t>
            </a:r>
            <a:r>
              <a:rPr lang="es-ES" dirty="0" err="1">
                <a:latin typeface="Helvetica" pitchFamily="2" charset="0"/>
              </a:rPr>
              <a:t>it</a:t>
            </a:r>
            <a:r>
              <a:rPr lang="es-ES" dirty="0">
                <a:latin typeface="Helvetica" pitchFamily="2" charset="0"/>
              </a:rPr>
              <a:t> </a:t>
            </a:r>
            <a:r>
              <a:rPr lang="es-ES" dirty="0" err="1">
                <a:latin typeface="Helvetica" pitchFamily="2" charset="0"/>
              </a:rPr>
              <a:t>was</a:t>
            </a:r>
            <a:r>
              <a:rPr lang="es-ES" dirty="0">
                <a:latin typeface="Helvetica" pitchFamily="2" charset="0"/>
              </a:rPr>
              <a:t> </a:t>
            </a:r>
            <a:r>
              <a:rPr lang="es-ES" dirty="0" err="1">
                <a:latin typeface="Helvetica" pitchFamily="2" charset="0"/>
              </a:rPr>
              <a:t>the</a:t>
            </a:r>
            <a:r>
              <a:rPr lang="es-ES" dirty="0">
                <a:latin typeface="Helvetica" pitchFamily="2" charset="0"/>
              </a:rPr>
              <a:t> </a:t>
            </a:r>
            <a:r>
              <a:rPr lang="es-ES" dirty="0" err="1">
                <a:latin typeface="Helvetica" pitchFamily="2" charset="0"/>
              </a:rPr>
              <a:t>spring</a:t>
            </a:r>
            <a:r>
              <a:rPr lang="es-ES" dirty="0">
                <a:latin typeface="Helvetica" pitchFamily="2" charset="0"/>
              </a:rPr>
              <a:t> of hope, </a:t>
            </a:r>
            <a:r>
              <a:rPr lang="es-ES" dirty="0" err="1">
                <a:latin typeface="Helvetica" pitchFamily="2" charset="0"/>
              </a:rPr>
              <a:t>it</a:t>
            </a:r>
            <a:r>
              <a:rPr lang="es-ES" dirty="0">
                <a:latin typeface="Helvetica" pitchFamily="2" charset="0"/>
              </a:rPr>
              <a:t> </a:t>
            </a:r>
            <a:r>
              <a:rPr lang="es-ES" dirty="0" err="1">
                <a:latin typeface="Helvetica" pitchFamily="2" charset="0"/>
              </a:rPr>
              <a:t>was</a:t>
            </a:r>
            <a:r>
              <a:rPr lang="es-ES" dirty="0">
                <a:latin typeface="Helvetica" pitchFamily="2" charset="0"/>
              </a:rPr>
              <a:t> </a:t>
            </a:r>
            <a:r>
              <a:rPr lang="es-ES" dirty="0" err="1">
                <a:latin typeface="Helvetica" pitchFamily="2" charset="0"/>
              </a:rPr>
              <a:t>the</a:t>
            </a:r>
            <a:r>
              <a:rPr lang="es-ES" dirty="0">
                <a:latin typeface="Helvetica" pitchFamily="2" charset="0"/>
              </a:rPr>
              <a:t> </a:t>
            </a:r>
            <a:r>
              <a:rPr lang="es-ES" dirty="0" err="1">
                <a:latin typeface="Helvetica" pitchFamily="2" charset="0"/>
              </a:rPr>
              <a:t>winter</a:t>
            </a:r>
            <a:r>
              <a:rPr lang="es-ES" dirty="0">
                <a:latin typeface="Helvetica" pitchFamily="2" charset="0"/>
              </a:rPr>
              <a:t> of </a:t>
            </a:r>
            <a:r>
              <a:rPr lang="es-ES" dirty="0" err="1">
                <a:latin typeface="Helvetica" pitchFamily="2" charset="0"/>
              </a:rPr>
              <a:t>despair</a:t>
            </a:r>
            <a:r>
              <a:rPr lang="es-ES" dirty="0">
                <a:latin typeface="Helvetica" pitchFamily="2" charset="0"/>
              </a:rPr>
              <a:t>, </a:t>
            </a:r>
            <a:r>
              <a:rPr lang="es-ES" dirty="0" err="1">
                <a:latin typeface="Helvetica" pitchFamily="2" charset="0"/>
              </a:rPr>
              <a:t>we</a:t>
            </a:r>
            <a:r>
              <a:rPr lang="es-ES" dirty="0">
                <a:latin typeface="Helvetica" pitchFamily="2" charset="0"/>
              </a:rPr>
              <a:t> </a:t>
            </a:r>
            <a:r>
              <a:rPr lang="es-ES" dirty="0" err="1">
                <a:latin typeface="Helvetica" pitchFamily="2" charset="0"/>
              </a:rPr>
              <a:t>had</a:t>
            </a:r>
            <a:r>
              <a:rPr lang="es-ES" dirty="0">
                <a:latin typeface="Helvetica" pitchFamily="2" charset="0"/>
              </a:rPr>
              <a:t> </a:t>
            </a:r>
            <a:r>
              <a:rPr lang="es-ES" dirty="0" err="1">
                <a:latin typeface="Helvetica" pitchFamily="2" charset="0"/>
              </a:rPr>
              <a:t>everything</a:t>
            </a:r>
            <a:r>
              <a:rPr lang="es-ES" dirty="0">
                <a:latin typeface="Helvetica" pitchFamily="2" charset="0"/>
              </a:rPr>
              <a:t> </a:t>
            </a:r>
            <a:r>
              <a:rPr lang="es-ES" dirty="0" err="1">
                <a:latin typeface="Helvetica" pitchFamily="2" charset="0"/>
              </a:rPr>
              <a:t>before</a:t>
            </a:r>
            <a:r>
              <a:rPr lang="es-ES" dirty="0">
                <a:latin typeface="Helvetica" pitchFamily="2" charset="0"/>
              </a:rPr>
              <a:t> </a:t>
            </a:r>
            <a:r>
              <a:rPr lang="es-ES" dirty="0" err="1">
                <a:latin typeface="Helvetica" pitchFamily="2" charset="0"/>
              </a:rPr>
              <a:t>us</a:t>
            </a:r>
            <a:r>
              <a:rPr lang="es-ES" dirty="0">
                <a:latin typeface="Helvetica" pitchFamily="2" charset="0"/>
              </a:rPr>
              <a:t>, </a:t>
            </a:r>
            <a:r>
              <a:rPr lang="es-ES" dirty="0" err="1">
                <a:latin typeface="Helvetica" pitchFamily="2" charset="0"/>
              </a:rPr>
              <a:t>we</a:t>
            </a:r>
            <a:r>
              <a:rPr lang="es-ES" dirty="0">
                <a:latin typeface="Helvetica" pitchFamily="2" charset="0"/>
              </a:rPr>
              <a:t> </a:t>
            </a:r>
            <a:r>
              <a:rPr lang="es-ES" dirty="0" err="1">
                <a:latin typeface="Helvetica" pitchFamily="2" charset="0"/>
              </a:rPr>
              <a:t>had</a:t>
            </a:r>
            <a:r>
              <a:rPr lang="es-ES" dirty="0">
                <a:latin typeface="Helvetica" pitchFamily="2" charset="0"/>
              </a:rPr>
              <a:t> </a:t>
            </a:r>
            <a:r>
              <a:rPr lang="es-ES" dirty="0" err="1">
                <a:latin typeface="Helvetica" pitchFamily="2" charset="0"/>
              </a:rPr>
              <a:t>nothing</a:t>
            </a:r>
            <a:r>
              <a:rPr lang="es-ES" dirty="0">
                <a:latin typeface="Helvetica" pitchFamily="2" charset="0"/>
              </a:rPr>
              <a:t> </a:t>
            </a:r>
            <a:r>
              <a:rPr lang="es-ES" dirty="0" err="1">
                <a:latin typeface="Helvetica" pitchFamily="2" charset="0"/>
              </a:rPr>
              <a:t>before</a:t>
            </a:r>
            <a:r>
              <a:rPr lang="es-ES" dirty="0">
                <a:latin typeface="Helvetica" pitchFamily="2" charset="0"/>
              </a:rPr>
              <a:t> </a:t>
            </a:r>
            <a:r>
              <a:rPr lang="es-ES" dirty="0" err="1">
                <a:latin typeface="Helvetica" pitchFamily="2" charset="0"/>
              </a:rPr>
              <a:t>us</a:t>
            </a:r>
            <a:r>
              <a:rPr lang="es-ES" dirty="0">
                <a:latin typeface="Helvetica" pitchFamily="2" charset="0"/>
              </a:rPr>
              <a:t>, </a:t>
            </a:r>
            <a:r>
              <a:rPr lang="es-ES" dirty="0" err="1">
                <a:latin typeface="Helvetica" pitchFamily="2" charset="0"/>
              </a:rPr>
              <a:t>we</a:t>
            </a:r>
            <a:r>
              <a:rPr lang="es-ES" dirty="0">
                <a:latin typeface="Helvetica" pitchFamily="2" charset="0"/>
              </a:rPr>
              <a:t> </a:t>
            </a:r>
            <a:r>
              <a:rPr lang="es-ES" dirty="0" err="1">
                <a:latin typeface="Helvetica" pitchFamily="2" charset="0"/>
              </a:rPr>
              <a:t>were</a:t>
            </a:r>
            <a:r>
              <a:rPr lang="es-ES" dirty="0">
                <a:latin typeface="Helvetica" pitchFamily="2" charset="0"/>
              </a:rPr>
              <a:t> </a:t>
            </a:r>
            <a:r>
              <a:rPr lang="es-ES" dirty="0" err="1">
                <a:latin typeface="Helvetica" pitchFamily="2" charset="0"/>
              </a:rPr>
              <a:t>all</a:t>
            </a:r>
            <a:r>
              <a:rPr lang="es-ES" dirty="0">
                <a:latin typeface="Helvetica" pitchFamily="2" charset="0"/>
              </a:rPr>
              <a:t> </a:t>
            </a:r>
            <a:r>
              <a:rPr lang="es-ES" dirty="0" err="1">
                <a:latin typeface="Helvetica" pitchFamily="2" charset="0"/>
              </a:rPr>
              <a:t>going</a:t>
            </a:r>
            <a:r>
              <a:rPr lang="es-ES" dirty="0">
                <a:latin typeface="Helvetica" pitchFamily="2" charset="0"/>
              </a:rPr>
              <a:t> </a:t>
            </a:r>
            <a:r>
              <a:rPr lang="es-ES" dirty="0" err="1">
                <a:latin typeface="Helvetica" pitchFamily="2" charset="0"/>
              </a:rPr>
              <a:t>direct</a:t>
            </a:r>
            <a:r>
              <a:rPr lang="es-ES" dirty="0">
                <a:latin typeface="Helvetica" pitchFamily="2" charset="0"/>
              </a:rPr>
              <a:t> to </a:t>
            </a:r>
            <a:r>
              <a:rPr lang="es-ES" dirty="0" err="1">
                <a:latin typeface="Helvetica" pitchFamily="2" charset="0"/>
              </a:rPr>
              <a:t>Heaven</a:t>
            </a:r>
            <a:r>
              <a:rPr lang="es-ES" dirty="0">
                <a:latin typeface="Helvetica" pitchFamily="2" charset="0"/>
              </a:rPr>
              <a:t>, </a:t>
            </a:r>
            <a:r>
              <a:rPr lang="es-ES" dirty="0" err="1">
                <a:latin typeface="Helvetica" pitchFamily="2" charset="0"/>
              </a:rPr>
              <a:t>we</a:t>
            </a:r>
            <a:r>
              <a:rPr lang="es-ES" dirty="0">
                <a:latin typeface="Helvetica" pitchFamily="2" charset="0"/>
              </a:rPr>
              <a:t> </a:t>
            </a:r>
            <a:r>
              <a:rPr lang="es-ES" dirty="0" err="1">
                <a:latin typeface="Helvetica" pitchFamily="2" charset="0"/>
              </a:rPr>
              <a:t>were</a:t>
            </a:r>
            <a:r>
              <a:rPr lang="es-ES" dirty="0">
                <a:latin typeface="Helvetica" pitchFamily="2" charset="0"/>
              </a:rPr>
              <a:t> </a:t>
            </a:r>
            <a:r>
              <a:rPr lang="es-ES" dirty="0" err="1">
                <a:latin typeface="Helvetica" pitchFamily="2" charset="0"/>
              </a:rPr>
              <a:t>all</a:t>
            </a:r>
            <a:r>
              <a:rPr lang="es-ES" dirty="0">
                <a:latin typeface="Helvetica" pitchFamily="2" charset="0"/>
              </a:rPr>
              <a:t> </a:t>
            </a:r>
            <a:r>
              <a:rPr lang="es-ES" dirty="0" err="1">
                <a:latin typeface="Helvetica" pitchFamily="2" charset="0"/>
              </a:rPr>
              <a:t>going</a:t>
            </a:r>
            <a:r>
              <a:rPr lang="es-ES" dirty="0">
                <a:latin typeface="Helvetica" pitchFamily="2" charset="0"/>
              </a:rPr>
              <a:t> </a:t>
            </a:r>
            <a:r>
              <a:rPr lang="es-ES" dirty="0" err="1">
                <a:latin typeface="Helvetica" pitchFamily="2" charset="0"/>
              </a:rPr>
              <a:t>direct</a:t>
            </a:r>
            <a:r>
              <a:rPr lang="es-ES" dirty="0">
                <a:latin typeface="Helvetica" pitchFamily="2" charset="0"/>
              </a:rPr>
              <a:t> </a:t>
            </a:r>
            <a:r>
              <a:rPr lang="es-ES" dirty="0" err="1">
                <a:latin typeface="Helvetica" pitchFamily="2" charset="0"/>
              </a:rPr>
              <a:t>the</a:t>
            </a:r>
            <a:r>
              <a:rPr lang="es-ES" dirty="0">
                <a:latin typeface="Helvetica" pitchFamily="2" charset="0"/>
              </a:rPr>
              <a:t> </a:t>
            </a:r>
            <a:r>
              <a:rPr lang="es-ES" dirty="0" err="1">
                <a:latin typeface="Helvetica" pitchFamily="2" charset="0"/>
              </a:rPr>
              <a:t>other</a:t>
            </a:r>
            <a:r>
              <a:rPr lang="es-ES" dirty="0">
                <a:latin typeface="Helvetica" pitchFamily="2" charset="0"/>
              </a:rPr>
              <a:t> </a:t>
            </a:r>
            <a:r>
              <a:rPr lang="es-ES" dirty="0" err="1">
                <a:latin typeface="Helvetica" pitchFamily="2" charset="0"/>
              </a:rPr>
              <a:t>way</a:t>
            </a:r>
            <a:endParaRPr lang="es-ES" dirty="0">
              <a:latin typeface="Helvetica" pitchFamily="2" charset="0"/>
            </a:endParaRPr>
          </a:p>
        </p:txBody>
      </p:sp>
      <p:graphicFrame>
        <p:nvGraphicFramePr>
          <p:cNvPr id="3" name="Tabla 2">
            <a:extLst>
              <a:ext uri="{FF2B5EF4-FFF2-40B4-BE49-F238E27FC236}">
                <a16:creationId xmlns:a16="http://schemas.microsoft.com/office/drawing/2014/main" id="{F7C7E604-46C6-014E-A924-B790F5A4C683}"/>
              </a:ext>
            </a:extLst>
          </p:cNvPr>
          <p:cNvGraphicFramePr>
            <a:graphicFrameLocks noGrp="1"/>
          </p:cNvGraphicFramePr>
          <p:nvPr>
            <p:extLst>
              <p:ext uri="{D42A27DB-BD31-4B8C-83A1-F6EECF244321}">
                <p14:modId xmlns:p14="http://schemas.microsoft.com/office/powerpoint/2010/main" val="4116559306"/>
              </p:ext>
            </p:extLst>
          </p:nvPr>
        </p:nvGraphicFramePr>
        <p:xfrm>
          <a:off x="5659632" y="1741722"/>
          <a:ext cx="2206659" cy="4089400"/>
        </p:xfrm>
        <a:graphic>
          <a:graphicData uri="http://schemas.openxmlformats.org/drawingml/2006/table">
            <a:tbl>
              <a:tblPr firstRow="1" bandRow="1">
                <a:tableStyleId>{21E4AEA4-8DFA-4A89-87EB-49C32662AFE0}</a:tableStyleId>
              </a:tblPr>
              <a:tblGrid>
                <a:gridCol w="2206659">
                  <a:extLst>
                    <a:ext uri="{9D8B030D-6E8A-4147-A177-3AD203B41FA5}">
                      <a16:colId xmlns:a16="http://schemas.microsoft.com/office/drawing/2014/main" val="123505639"/>
                    </a:ext>
                  </a:extLst>
                </a:gridCol>
              </a:tblGrid>
              <a:tr h="292100">
                <a:tc>
                  <a:txBody>
                    <a:bodyPr/>
                    <a:lstStyle/>
                    <a:p>
                      <a:pPr algn="ctr" rtl="0" fontAlgn="ctr"/>
                      <a:r>
                        <a:rPr lang="es-ES" sz="1800" b="0" u="none" strike="noStrike" dirty="0" err="1">
                          <a:solidFill>
                            <a:schemeClr val="bg1"/>
                          </a:solidFill>
                          <a:effectLst/>
                        </a:rPr>
                        <a:t>Token</a:t>
                      </a:r>
                      <a:endParaRPr lang="es-ES" sz="1800" b="0" i="0" u="none" strike="noStrike" dirty="0">
                        <a:solidFill>
                          <a:schemeClr val="bg1"/>
                        </a:solidFill>
                        <a:effectLst/>
                        <a:latin typeface="Helvetica" pitchFamily="2" charset="0"/>
                      </a:endParaRPr>
                    </a:p>
                  </a:txBody>
                  <a:tcPr marL="9525" marR="9525" marT="9525" marB="0" anchor="ctr"/>
                </a:tc>
                <a:extLst>
                  <a:ext uri="{0D108BD9-81ED-4DB2-BD59-A6C34878D82A}">
                    <a16:rowId xmlns:a16="http://schemas.microsoft.com/office/drawing/2014/main" val="1714298944"/>
                  </a:ext>
                </a:extLst>
              </a:tr>
              <a:tr h="292100">
                <a:tc>
                  <a:txBody>
                    <a:bodyPr/>
                    <a:lstStyle/>
                    <a:p>
                      <a:pPr algn="ctr" rtl="0" fontAlgn="ctr"/>
                      <a:r>
                        <a:rPr lang="es-ES" sz="1800" u="none" strike="noStrike" dirty="0" err="1">
                          <a:effectLst/>
                        </a:rPr>
                        <a:t>It</a:t>
                      </a:r>
                      <a:r>
                        <a:rPr lang="es-ES" sz="1800" u="none" strike="noStrike" dirty="0">
                          <a:effectLst/>
                        </a:rPr>
                        <a:t> </a:t>
                      </a:r>
                      <a:r>
                        <a:rPr lang="es-ES" sz="1800" u="none" strike="noStrike" dirty="0" err="1">
                          <a:effectLst/>
                        </a:rPr>
                        <a:t>was</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3835426530"/>
                  </a:ext>
                </a:extLst>
              </a:tr>
              <a:tr h="292100">
                <a:tc>
                  <a:txBody>
                    <a:bodyPr/>
                    <a:lstStyle/>
                    <a:p>
                      <a:pPr algn="ctr" rtl="0" fontAlgn="ctr"/>
                      <a:r>
                        <a:rPr lang="es-ES" sz="1800" u="none" strike="noStrike" dirty="0" err="1">
                          <a:effectLst/>
                        </a:rPr>
                        <a:t>was</a:t>
                      </a:r>
                      <a:r>
                        <a:rPr lang="es-ES" sz="1800" u="none" strike="noStrike" dirty="0">
                          <a:effectLst/>
                        </a:rPr>
                        <a:t> </a:t>
                      </a:r>
                      <a:r>
                        <a:rPr lang="es-ES" sz="1800" u="none" strike="noStrike" dirty="0" err="1">
                          <a:effectLst/>
                        </a:rPr>
                        <a:t>the</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1226453829"/>
                  </a:ext>
                </a:extLst>
              </a:tr>
              <a:tr h="292100">
                <a:tc>
                  <a:txBody>
                    <a:bodyPr/>
                    <a:lstStyle/>
                    <a:p>
                      <a:pPr algn="ctr" rtl="0" fontAlgn="ctr"/>
                      <a:r>
                        <a:rPr lang="es-ES" sz="1800" u="none" strike="noStrike" dirty="0" err="1">
                          <a:effectLst/>
                        </a:rPr>
                        <a:t>the</a:t>
                      </a:r>
                      <a:r>
                        <a:rPr lang="es-ES" sz="1800" u="none" strike="noStrike" dirty="0">
                          <a:effectLst/>
                        </a:rPr>
                        <a:t> </a:t>
                      </a:r>
                      <a:r>
                        <a:rPr lang="es-ES" sz="1800" u="none" strike="noStrike" dirty="0" err="1">
                          <a:effectLst/>
                        </a:rPr>
                        <a:t>best</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306015402"/>
                  </a:ext>
                </a:extLst>
              </a:tr>
              <a:tr h="292100">
                <a:tc>
                  <a:txBody>
                    <a:bodyPr/>
                    <a:lstStyle/>
                    <a:p>
                      <a:pPr algn="ctr" rtl="0" fontAlgn="ctr"/>
                      <a:r>
                        <a:rPr lang="es-ES" sz="1800" u="none" strike="noStrike" dirty="0" err="1">
                          <a:effectLst/>
                        </a:rPr>
                        <a:t>best</a:t>
                      </a:r>
                      <a:r>
                        <a:rPr lang="es-ES" sz="1800" u="none" strike="noStrike" dirty="0">
                          <a:effectLst/>
                        </a:rPr>
                        <a:t> of</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4247420029"/>
                  </a:ext>
                </a:extLst>
              </a:tr>
              <a:tr h="292100">
                <a:tc>
                  <a:txBody>
                    <a:bodyPr/>
                    <a:lstStyle/>
                    <a:p>
                      <a:pPr algn="ctr" rtl="0" fontAlgn="ctr"/>
                      <a:r>
                        <a:rPr lang="es-ES" sz="1800" u="none" strike="noStrike" dirty="0">
                          <a:effectLst/>
                        </a:rPr>
                        <a:t>of times</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1540902514"/>
                  </a:ext>
                </a:extLst>
              </a:tr>
              <a:tr h="292100">
                <a:tc>
                  <a:txBody>
                    <a:bodyPr/>
                    <a:lstStyle/>
                    <a:p>
                      <a:pPr algn="ctr" rtl="0" fontAlgn="ctr"/>
                      <a:r>
                        <a:rPr lang="es-ES" sz="1800" u="none" strike="noStrike" dirty="0">
                          <a:effectLst/>
                        </a:rPr>
                        <a:t>times </a:t>
                      </a:r>
                      <a:r>
                        <a:rPr lang="es-ES" sz="1800" u="none" strike="noStrike" dirty="0" err="1">
                          <a:effectLst/>
                        </a:rPr>
                        <a:t>it</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3098094680"/>
                  </a:ext>
                </a:extLst>
              </a:tr>
              <a:tr h="292100">
                <a:tc>
                  <a:txBody>
                    <a:bodyPr/>
                    <a:lstStyle/>
                    <a:p>
                      <a:pPr algn="ctr" rtl="0" fontAlgn="ctr"/>
                      <a:r>
                        <a:rPr lang="es-ES" sz="1800" u="none" strike="noStrike" dirty="0" err="1">
                          <a:effectLst/>
                        </a:rPr>
                        <a:t>it</a:t>
                      </a:r>
                      <a:r>
                        <a:rPr lang="es-ES" sz="1800" u="none" strike="noStrike" dirty="0">
                          <a:effectLst/>
                        </a:rPr>
                        <a:t> </a:t>
                      </a:r>
                      <a:r>
                        <a:rPr lang="es-ES" sz="1800" u="none" strike="noStrike" dirty="0" err="1">
                          <a:effectLst/>
                        </a:rPr>
                        <a:t>was</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1869152947"/>
                  </a:ext>
                </a:extLst>
              </a:tr>
              <a:tr h="292100">
                <a:tc>
                  <a:txBody>
                    <a:bodyPr/>
                    <a:lstStyle/>
                    <a:p>
                      <a:pPr algn="ctr" rtl="0" fontAlgn="ctr"/>
                      <a:r>
                        <a:rPr lang="es-ES" sz="1800" u="none" strike="noStrike" dirty="0" err="1">
                          <a:effectLst/>
                        </a:rPr>
                        <a:t>was</a:t>
                      </a:r>
                      <a:r>
                        <a:rPr lang="es-ES" sz="1800" u="none" strike="noStrike" dirty="0">
                          <a:effectLst/>
                        </a:rPr>
                        <a:t> </a:t>
                      </a:r>
                      <a:r>
                        <a:rPr lang="es-ES" sz="1800" u="none" strike="noStrike" dirty="0" err="1">
                          <a:effectLst/>
                        </a:rPr>
                        <a:t>the</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304595422"/>
                  </a:ext>
                </a:extLst>
              </a:tr>
              <a:tr h="292100">
                <a:tc>
                  <a:txBody>
                    <a:bodyPr/>
                    <a:lstStyle/>
                    <a:p>
                      <a:pPr algn="ctr" rtl="0" fontAlgn="ctr"/>
                      <a:r>
                        <a:rPr lang="es-ES" sz="1800" u="none" strike="noStrike" dirty="0" err="1">
                          <a:effectLst/>
                        </a:rPr>
                        <a:t>the</a:t>
                      </a:r>
                      <a:r>
                        <a:rPr lang="es-ES" sz="1800" u="none" strike="noStrike" dirty="0">
                          <a:effectLst/>
                        </a:rPr>
                        <a:t> </a:t>
                      </a:r>
                      <a:r>
                        <a:rPr lang="es-ES" sz="1800" u="none" strike="noStrike" dirty="0" err="1">
                          <a:effectLst/>
                        </a:rPr>
                        <a:t>worst</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1918021401"/>
                  </a:ext>
                </a:extLst>
              </a:tr>
              <a:tr h="292100">
                <a:tc>
                  <a:txBody>
                    <a:bodyPr/>
                    <a:lstStyle/>
                    <a:p>
                      <a:pPr algn="ctr" rtl="0" fontAlgn="ctr"/>
                      <a:r>
                        <a:rPr lang="es-ES" sz="1800" u="none" strike="noStrike" dirty="0" err="1">
                          <a:effectLst/>
                        </a:rPr>
                        <a:t>worst</a:t>
                      </a:r>
                      <a:r>
                        <a:rPr lang="es-ES" sz="1800" u="none" strike="noStrike" dirty="0">
                          <a:effectLst/>
                        </a:rPr>
                        <a:t> of</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3991666844"/>
                  </a:ext>
                </a:extLst>
              </a:tr>
              <a:tr h="292100">
                <a:tc>
                  <a:txBody>
                    <a:bodyPr/>
                    <a:lstStyle/>
                    <a:p>
                      <a:pPr algn="ctr" rtl="0" fontAlgn="ctr"/>
                      <a:r>
                        <a:rPr lang="es-ES" sz="1800" u="none" strike="noStrike" dirty="0">
                          <a:effectLst/>
                        </a:rPr>
                        <a:t>of times</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1687166662"/>
                  </a:ext>
                </a:extLst>
              </a:tr>
              <a:tr h="292100">
                <a:tc>
                  <a:txBody>
                    <a:bodyPr/>
                    <a:lstStyle/>
                    <a:p>
                      <a:pPr algn="ctr" rtl="0" fontAlgn="ctr"/>
                      <a:r>
                        <a:rPr lang="es-ES" sz="1800" u="none" strike="noStrike" dirty="0">
                          <a:effectLst/>
                        </a:rPr>
                        <a:t>times </a:t>
                      </a:r>
                      <a:r>
                        <a:rPr lang="es-ES" sz="1800" u="none" strike="noStrike" dirty="0" err="1">
                          <a:effectLst/>
                        </a:rPr>
                        <a:t>it</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1600983797"/>
                  </a:ext>
                </a:extLst>
              </a:tr>
              <a:tr h="292100">
                <a:tc>
                  <a:txBody>
                    <a:bodyPr/>
                    <a:lstStyle/>
                    <a:p>
                      <a:pPr algn="ctr" rtl="0" fontAlgn="ctr"/>
                      <a:r>
                        <a:rPr lang="es-ES" sz="1800" b="0" u="none" strike="noStrike" dirty="0">
                          <a:solidFill>
                            <a:srgbClr val="000000"/>
                          </a:solidFill>
                          <a:effectLst/>
                        </a:rPr>
                        <a:t>…</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1628070834"/>
                  </a:ext>
                </a:extLst>
              </a:tr>
            </a:tbl>
          </a:graphicData>
        </a:graphic>
      </p:graphicFrame>
      <p:sp>
        <p:nvSpPr>
          <p:cNvPr id="12" name="CuadroTexto 11">
            <a:extLst>
              <a:ext uri="{FF2B5EF4-FFF2-40B4-BE49-F238E27FC236}">
                <a16:creationId xmlns:a16="http://schemas.microsoft.com/office/drawing/2014/main" id="{3C8A9B15-089F-0848-9E08-D5E393247226}"/>
              </a:ext>
            </a:extLst>
          </p:cNvPr>
          <p:cNvSpPr txBox="1"/>
          <p:nvPr/>
        </p:nvSpPr>
        <p:spPr>
          <a:xfrm>
            <a:off x="6885630" y="587695"/>
            <a:ext cx="1961321" cy="461665"/>
          </a:xfrm>
          <a:prstGeom prst="rect">
            <a:avLst/>
          </a:prstGeom>
          <a:noFill/>
        </p:spPr>
        <p:txBody>
          <a:bodyPr wrap="square" rtlCol="0">
            <a:spAutoFit/>
          </a:bodyPr>
          <a:lstStyle/>
          <a:p>
            <a:pPr algn="ctr"/>
            <a:r>
              <a:rPr lang="es-ES" sz="2400" b="1" dirty="0">
                <a:solidFill>
                  <a:schemeClr val="accent2">
                    <a:lumMod val="50000"/>
                  </a:schemeClr>
                </a:solidFill>
                <a:latin typeface="Helvetica" pitchFamily="2" charset="0"/>
              </a:rPr>
              <a:t>Bi-</a:t>
            </a:r>
            <a:r>
              <a:rPr lang="es-ES" sz="2400" b="1" dirty="0" err="1">
                <a:solidFill>
                  <a:schemeClr val="accent2">
                    <a:lumMod val="50000"/>
                  </a:schemeClr>
                </a:solidFill>
                <a:latin typeface="Helvetica" pitchFamily="2" charset="0"/>
              </a:rPr>
              <a:t>grams</a:t>
            </a:r>
            <a:endParaRPr lang="es-ES" sz="2400" b="1" dirty="0">
              <a:solidFill>
                <a:schemeClr val="accent2">
                  <a:lumMod val="50000"/>
                </a:schemeClr>
              </a:solidFill>
              <a:latin typeface="Helvetica" pitchFamily="2" charset="0"/>
            </a:endParaRPr>
          </a:p>
        </p:txBody>
      </p:sp>
      <p:sp>
        <p:nvSpPr>
          <p:cNvPr id="14" name="Flecha derecha 13">
            <a:extLst>
              <a:ext uri="{FF2B5EF4-FFF2-40B4-BE49-F238E27FC236}">
                <a16:creationId xmlns:a16="http://schemas.microsoft.com/office/drawing/2014/main" id="{893B8F18-E3FD-D64A-B3D3-E5F874AB7AD2}"/>
              </a:ext>
            </a:extLst>
          </p:cNvPr>
          <p:cNvSpPr/>
          <p:nvPr/>
        </p:nvSpPr>
        <p:spPr>
          <a:xfrm>
            <a:off x="4141428" y="3036833"/>
            <a:ext cx="1179871" cy="1482463"/>
          </a:xfrm>
          <a:prstGeom prst="right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tokenization</a:t>
            </a:r>
            <a:endParaRPr lang="es-ES" dirty="0"/>
          </a:p>
        </p:txBody>
      </p:sp>
      <p:graphicFrame>
        <p:nvGraphicFramePr>
          <p:cNvPr id="11" name="Tabla 10">
            <a:extLst>
              <a:ext uri="{FF2B5EF4-FFF2-40B4-BE49-F238E27FC236}">
                <a16:creationId xmlns:a16="http://schemas.microsoft.com/office/drawing/2014/main" id="{2EC0CEA9-9589-BD42-A49A-55D4D5377D3D}"/>
              </a:ext>
            </a:extLst>
          </p:cNvPr>
          <p:cNvGraphicFramePr>
            <a:graphicFrameLocks noGrp="1"/>
          </p:cNvGraphicFramePr>
          <p:nvPr>
            <p:extLst>
              <p:ext uri="{D42A27DB-BD31-4B8C-83A1-F6EECF244321}">
                <p14:modId xmlns:p14="http://schemas.microsoft.com/office/powerpoint/2010/main" val="4045361340"/>
              </p:ext>
            </p:extLst>
          </p:nvPr>
        </p:nvGraphicFramePr>
        <p:xfrm>
          <a:off x="8131141" y="1741722"/>
          <a:ext cx="2206659" cy="4089400"/>
        </p:xfrm>
        <a:graphic>
          <a:graphicData uri="http://schemas.openxmlformats.org/drawingml/2006/table">
            <a:tbl>
              <a:tblPr firstRow="1" bandRow="1">
                <a:tableStyleId>{21E4AEA4-8DFA-4A89-87EB-49C32662AFE0}</a:tableStyleId>
              </a:tblPr>
              <a:tblGrid>
                <a:gridCol w="2206659">
                  <a:extLst>
                    <a:ext uri="{9D8B030D-6E8A-4147-A177-3AD203B41FA5}">
                      <a16:colId xmlns:a16="http://schemas.microsoft.com/office/drawing/2014/main" val="123505639"/>
                    </a:ext>
                  </a:extLst>
                </a:gridCol>
              </a:tblGrid>
              <a:tr h="292100">
                <a:tc>
                  <a:txBody>
                    <a:bodyPr/>
                    <a:lstStyle/>
                    <a:p>
                      <a:pPr algn="ctr" rtl="0" fontAlgn="ctr"/>
                      <a:r>
                        <a:rPr lang="es-ES" sz="1800" b="0" u="none" strike="noStrike" dirty="0" err="1">
                          <a:solidFill>
                            <a:schemeClr val="bg1"/>
                          </a:solidFill>
                          <a:effectLst/>
                        </a:rPr>
                        <a:t>Token</a:t>
                      </a:r>
                      <a:endParaRPr lang="es-ES" sz="1800" b="0" i="0" u="none" strike="noStrike" dirty="0">
                        <a:solidFill>
                          <a:schemeClr val="bg1"/>
                        </a:solidFill>
                        <a:effectLst/>
                        <a:latin typeface="Helvetica" pitchFamily="2" charset="0"/>
                      </a:endParaRPr>
                    </a:p>
                  </a:txBody>
                  <a:tcPr marL="9525" marR="9525" marT="9525" marB="0" anchor="ctr"/>
                </a:tc>
                <a:extLst>
                  <a:ext uri="{0D108BD9-81ED-4DB2-BD59-A6C34878D82A}">
                    <a16:rowId xmlns:a16="http://schemas.microsoft.com/office/drawing/2014/main" val="1714298944"/>
                  </a:ext>
                </a:extLst>
              </a:tr>
              <a:tr h="292100">
                <a:tc>
                  <a:txBody>
                    <a:bodyPr/>
                    <a:lstStyle/>
                    <a:p>
                      <a:pPr algn="ctr" rtl="0" fontAlgn="ctr"/>
                      <a:r>
                        <a:rPr lang="es-ES" sz="1800" u="none" strike="noStrike" dirty="0" err="1">
                          <a:effectLst/>
                        </a:rPr>
                        <a:t>it</a:t>
                      </a:r>
                      <a:r>
                        <a:rPr lang="es-ES" sz="1800" u="none" strike="noStrike" dirty="0">
                          <a:effectLst/>
                        </a:rPr>
                        <a:t> </a:t>
                      </a:r>
                      <a:r>
                        <a:rPr lang="es-ES" sz="1800" u="none" strike="noStrike" dirty="0" err="1">
                          <a:effectLst/>
                        </a:rPr>
                        <a:t>was</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3835426530"/>
                  </a:ext>
                </a:extLst>
              </a:tr>
              <a:tr h="292100">
                <a:tc>
                  <a:txBody>
                    <a:bodyPr/>
                    <a:lstStyle/>
                    <a:p>
                      <a:pPr algn="ctr" rtl="0" fontAlgn="ctr"/>
                      <a:r>
                        <a:rPr lang="es-ES" sz="1800" u="none" strike="noStrike" dirty="0" err="1">
                          <a:effectLst/>
                        </a:rPr>
                        <a:t>was</a:t>
                      </a:r>
                      <a:r>
                        <a:rPr lang="es-ES" sz="1800" u="none" strike="noStrike" dirty="0">
                          <a:effectLst/>
                        </a:rPr>
                        <a:t> </a:t>
                      </a:r>
                      <a:r>
                        <a:rPr lang="es-ES" sz="1800" u="none" strike="noStrike" dirty="0" err="1">
                          <a:effectLst/>
                        </a:rPr>
                        <a:t>best</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1226453829"/>
                  </a:ext>
                </a:extLst>
              </a:tr>
              <a:tr h="292100">
                <a:tc>
                  <a:txBody>
                    <a:bodyPr/>
                    <a:lstStyle/>
                    <a:p>
                      <a:pPr algn="ctr" rtl="0" fontAlgn="ctr"/>
                      <a:r>
                        <a:rPr lang="es-ES" sz="1800" u="none" strike="noStrike" dirty="0" err="1">
                          <a:effectLst/>
                        </a:rPr>
                        <a:t>best</a:t>
                      </a:r>
                      <a:r>
                        <a:rPr lang="es-ES" sz="1800" u="none" strike="noStrike" dirty="0">
                          <a:effectLst/>
                        </a:rPr>
                        <a:t> times</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306015402"/>
                  </a:ext>
                </a:extLst>
              </a:tr>
              <a:tr h="292100">
                <a:tc>
                  <a:txBody>
                    <a:bodyPr/>
                    <a:lstStyle/>
                    <a:p>
                      <a:pPr algn="ctr" rtl="0" fontAlgn="ctr"/>
                      <a:r>
                        <a:rPr lang="es-ES" sz="1800" u="none" strike="noStrike" dirty="0">
                          <a:effectLst/>
                        </a:rPr>
                        <a:t>times </a:t>
                      </a:r>
                      <a:r>
                        <a:rPr lang="es-ES" sz="1800" u="none" strike="noStrike" dirty="0" err="1">
                          <a:effectLst/>
                        </a:rPr>
                        <a:t>it</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4247420029"/>
                  </a:ext>
                </a:extLst>
              </a:tr>
              <a:tr h="292100">
                <a:tc>
                  <a:txBody>
                    <a:bodyPr/>
                    <a:lstStyle/>
                    <a:p>
                      <a:pPr algn="ctr" rtl="0" fontAlgn="ctr"/>
                      <a:r>
                        <a:rPr lang="es-ES" sz="1800" u="none" strike="noStrike" dirty="0" err="1">
                          <a:effectLst/>
                        </a:rPr>
                        <a:t>it</a:t>
                      </a:r>
                      <a:r>
                        <a:rPr lang="es-ES" sz="1800" u="none" strike="noStrike" dirty="0">
                          <a:effectLst/>
                        </a:rPr>
                        <a:t> </a:t>
                      </a:r>
                      <a:r>
                        <a:rPr lang="es-ES" sz="1800" u="none" strike="noStrike" dirty="0" err="1">
                          <a:effectLst/>
                        </a:rPr>
                        <a:t>was</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1540902514"/>
                  </a:ext>
                </a:extLst>
              </a:tr>
              <a:tr h="292100">
                <a:tc>
                  <a:txBody>
                    <a:bodyPr/>
                    <a:lstStyle/>
                    <a:p>
                      <a:pPr algn="ctr" rtl="0" fontAlgn="ctr"/>
                      <a:r>
                        <a:rPr lang="es-ES" sz="1800" u="none" strike="noStrike" dirty="0" err="1">
                          <a:effectLst/>
                        </a:rPr>
                        <a:t>was</a:t>
                      </a:r>
                      <a:r>
                        <a:rPr lang="es-ES" sz="1800" u="none" strike="noStrike" dirty="0">
                          <a:effectLst/>
                        </a:rPr>
                        <a:t> </a:t>
                      </a:r>
                      <a:r>
                        <a:rPr lang="es-ES" sz="1800" u="none" strike="noStrike" dirty="0" err="1">
                          <a:effectLst/>
                        </a:rPr>
                        <a:t>worst</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3098094680"/>
                  </a:ext>
                </a:extLst>
              </a:tr>
              <a:tr h="292100">
                <a:tc>
                  <a:txBody>
                    <a:bodyPr/>
                    <a:lstStyle/>
                    <a:p>
                      <a:pPr algn="ctr" rtl="0" fontAlgn="ctr"/>
                      <a:r>
                        <a:rPr lang="es-ES" sz="1800" u="none" strike="noStrike" dirty="0" err="1">
                          <a:effectLst/>
                        </a:rPr>
                        <a:t>worst</a:t>
                      </a:r>
                      <a:r>
                        <a:rPr lang="es-ES" sz="1800" u="none" strike="noStrike" dirty="0">
                          <a:effectLst/>
                        </a:rPr>
                        <a:t> times</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1869152947"/>
                  </a:ext>
                </a:extLst>
              </a:tr>
              <a:tr h="292100">
                <a:tc>
                  <a:txBody>
                    <a:bodyPr/>
                    <a:lstStyle/>
                    <a:p>
                      <a:pPr algn="ctr" rtl="0" fontAlgn="ctr"/>
                      <a:r>
                        <a:rPr lang="es-ES" sz="1800" u="none" strike="noStrike" dirty="0">
                          <a:effectLst/>
                        </a:rPr>
                        <a:t>times </a:t>
                      </a:r>
                      <a:r>
                        <a:rPr lang="es-ES" sz="1800" u="none" strike="noStrike" dirty="0" err="1">
                          <a:effectLst/>
                        </a:rPr>
                        <a:t>it</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304595422"/>
                  </a:ext>
                </a:extLst>
              </a:tr>
              <a:tr h="292100">
                <a:tc>
                  <a:txBody>
                    <a:bodyPr/>
                    <a:lstStyle/>
                    <a:p>
                      <a:pPr algn="ctr" rtl="0" fontAlgn="ctr"/>
                      <a:r>
                        <a:rPr lang="es-ES" sz="1800" u="none" strike="noStrike" dirty="0" err="1">
                          <a:effectLst/>
                        </a:rPr>
                        <a:t>it</a:t>
                      </a:r>
                      <a:r>
                        <a:rPr lang="es-ES" sz="1800" u="none" strike="noStrike" dirty="0">
                          <a:effectLst/>
                        </a:rPr>
                        <a:t> </a:t>
                      </a:r>
                      <a:r>
                        <a:rPr lang="es-ES" sz="1800" u="none" strike="noStrike" dirty="0" err="1">
                          <a:effectLst/>
                        </a:rPr>
                        <a:t>was</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1918021401"/>
                  </a:ext>
                </a:extLst>
              </a:tr>
              <a:tr h="292100">
                <a:tc>
                  <a:txBody>
                    <a:bodyPr/>
                    <a:lstStyle/>
                    <a:p>
                      <a:pPr algn="ctr" rtl="0" fontAlgn="ctr"/>
                      <a:r>
                        <a:rPr lang="es-ES" sz="1800" u="none" strike="noStrike" dirty="0" err="1">
                          <a:effectLst/>
                        </a:rPr>
                        <a:t>was</a:t>
                      </a:r>
                      <a:r>
                        <a:rPr lang="es-ES" sz="1800" u="none" strike="noStrike" dirty="0">
                          <a:effectLst/>
                        </a:rPr>
                        <a:t> </a:t>
                      </a:r>
                      <a:r>
                        <a:rPr lang="es-ES" sz="1800" u="none" strike="noStrike" dirty="0" err="1">
                          <a:effectLst/>
                        </a:rPr>
                        <a:t>age</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3991666844"/>
                  </a:ext>
                </a:extLst>
              </a:tr>
              <a:tr h="292100">
                <a:tc>
                  <a:txBody>
                    <a:bodyPr/>
                    <a:lstStyle/>
                    <a:p>
                      <a:pPr algn="ctr" rtl="0" fontAlgn="ctr"/>
                      <a:r>
                        <a:rPr lang="es-ES" sz="1800" u="none" strike="noStrike" dirty="0" err="1">
                          <a:effectLst/>
                        </a:rPr>
                        <a:t>age</a:t>
                      </a:r>
                      <a:r>
                        <a:rPr lang="es-ES" sz="1800" u="none" strike="noStrike" dirty="0">
                          <a:effectLst/>
                        </a:rPr>
                        <a:t> </a:t>
                      </a:r>
                      <a:r>
                        <a:rPr lang="es-ES" sz="1800" u="none" strike="noStrike" dirty="0" err="1">
                          <a:effectLst/>
                        </a:rPr>
                        <a:t>wisdom</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1687166662"/>
                  </a:ext>
                </a:extLst>
              </a:tr>
              <a:tr h="292100">
                <a:tc>
                  <a:txBody>
                    <a:bodyPr/>
                    <a:lstStyle/>
                    <a:p>
                      <a:pPr algn="ctr" rtl="0" fontAlgn="ctr"/>
                      <a:r>
                        <a:rPr lang="es-ES" sz="1800" u="none" strike="noStrike" dirty="0" err="1">
                          <a:effectLst/>
                        </a:rPr>
                        <a:t>wisdom</a:t>
                      </a:r>
                      <a:r>
                        <a:rPr lang="es-ES" sz="1800" u="none" strike="noStrike" dirty="0">
                          <a:effectLst/>
                        </a:rPr>
                        <a:t> </a:t>
                      </a:r>
                      <a:r>
                        <a:rPr lang="es-ES" sz="1800" u="none" strike="noStrike" dirty="0" err="1">
                          <a:effectLst/>
                        </a:rPr>
                        <a:t>it</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1600983797"/>
                  </a:ext>
                </a:extLst>
              </a:tr>
              <a:tr h="292100">
                <a:tc>
                  <a:txBody>
                    <a:bodyPr/>
                    <a:lstStyle/>
                    <a:p>
                      <a:pPr algn="ctr" rtl="0" fontAlgn="ctr"/>
                      <a:r>
                        <a:rPr lang="es-ES" sz="1800" b="0" u="none" strike="noStrike" dirty="0">
                          <a:solidFill>
                            <a:srgbClr val="000000"/>
                          </a:solidFill>
                          <a:effectLst/>
                        </a:rPr>
                        <a:t>…</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1628070834"/>
                  </a:ext>
                </a:extLst>
              </a:tr>
            </a:tbl>
          </a:graphicData>
        </a:graphic>
      </p:graphicFrame>
      <p:sp>
        <p:nvSpPr>
          <p:cNvPr id="13" name="CuadroTexto 12">
            <a:extLst>
              <a:ext uri="{FF2B5EF4-FFF2-40B4-BE49-F238E27FC236}">
                <a16:creationId xmlns:a16="http://schemas.microsoft.com/office/drawing/2014/main" id="{A9DBB182-7F4D-2644-A3B1-1DB0B2F00FC2}"/>
              </a:ext>
            </a:extLst>
          </p:cNvPr>
          <p:cNvSpPr txBox="1"/>
          <p:nvPr/>
        </p:nvSpPr>
        <p:spPr>
          <a:xfrm>
            <a:off x="8373497" y="1012844"/>
            <a:ext cx="1721946" cy="707886"/>
          </a:xfrm>
          <a:prstGeom prst="rect">
            <a:avLst/>
          </a:prstGeom>
          <a:noFill/>
        </p:spPr>
        <p:txBody>
          <a:bodyPr wrap="none" rtlCol="0">
            <a:spAutoFit/>
          </a:bodyPr>
          <a:lstStyle/>
          <a:p>
            <a:pPr algn="ctr"/>
            <a:r>
              <a:rPr lang="es-ES" sz="2000" b="1" dirty="0" err="1">
                <a:solidFill>
                  <a:srgbClr val="FF7F3E"/>
                </a:solidFill>
                <a:latin typeface="Helvetica" pitchFamily="2" charset="0"/>
              </a:rPr>
              <a:t>Option</a:t>
            </a:r>
            <a:r>
              <a:rPr lang="es-ES" sz="2000" b="1" dirty="0">
                <a:solidFill>
                  <a:srgbClr val="FF7F3E"/>
                </a:solidFill>
                <a:latin typeface="Helvetica" pitchFamily="2" charset="0"/>
              </a:rPr>
              <a:t> B </a:t>
            </a:r>
          </a:p>
          <a:p>
            <a:pPr algn="ctr"/>
            <a:r>
              <a:rPr lang="es-ES" sz="2000" b="1" dirty="0">
                <a:solidFill>
                  <a:srgbClr val="FF7F3E"/>
                </a:solidFill>
                <a:latin typeface="Helvetica" pitchFamily="2" charset="0"/>
              </a:rPr>
              <a:t>(stop </a:t>
            </a:r>
            <a:r>
              <a:rPr lang="es-ES" sz="2000" b="1" dirty="0" err="1">
                <a:solidFill>
                  <a:srgbClr val="FF7F3E"/>
                </a:solidFill>
                <a:latin typeface="Helvetica" pitchFamily="2" charset="0"/>
              </a:rPr>
              <a:t>words</a:t>
            </a:r>
            <a:r>
              <a:rPr lang="es-ES" sz="2000" b="1" dirty="0">
                <a:solidFill>
                  <a:srgbClr val="FF7F3E"/>
                </a:solidFill>
                <a:latin typeface="Helvetica" pitchFamily="2" charset="0"/>
              </a:rPr>
              <a:t>)</a:t>
            </a:r>
          </a:p>
        </p:txBody>
      </p:sp>
      <p:sp>
        <p:nvSpPr>
          <p:cNvPr id="15" name="CuadroTexto 14">
            <a:extLst>
              <a:ext uri="{FF2B5EF4-FFF2-40B4-BE49-F238E27FC236}">
                <a16:creationId xmlns:a16="http://schemas.microsoft.com/office/drawing/2014/main" id="{B1DEC835-6055-D547-811B-415C43084EE3}"/>
              </a:ext>
            </a:extLst>
          </p:cNvPr>
          <p:cNvSpPr txBox="1"/>
          <p:nvPr/>
        </p:nvSpPr>
        <p:spPr>
          <a:xfrm>
            <a:off x="6094198" y="1173675"/>
            <a:ext cx="1266693" cy="400110"/>
          </a:xfrm>
          <a:prstGeom prst="rect">
            <a:avLst/>
          </a:prstGeom>
          <a:noFill/>
        </p:spPr>
        <p:txBody>
          <a:bodyPr wrap="none" rtlCol="0">
            <a:spAutoFit/>
          </a:bodyPr>
          <a:lstStyle/>
          <a:p>
            <a:r>
              <a:rPr lang="es-ES" sz="2000" b="1" dirty="0" err="1">
                <a:solidFill>
                  <a:srgbClr val="FF7F3E"/>
                </a:solidFill>
                <a:latin typeface="Helvetica" pitchFamily="2" charset="0"/>
              </a:rPr>
              <a:t>Option</a:t>
            </a:r>
            <a:r>
              <a:rPr lang="es-ES" sz="2000" b="1" dirty="0">
                <a:solidFill>
                  <a:srgbClr val="FF7F3E"/>
                </a:solidFill>
                <a:latin typeface="Helvetica" pitchFamily="2" charset="0"/>
              </a:rPr>
              <a:t> A</a:t>
            </a:r>
          </a:p>
        </p:txBody>
      </p:sp>
      <p:pic>
        <p:nvPicPr>
          <p:cNvPr id="10" name="Gráfico 9" descr="Subtítulos">
            <a:extLst>
              <a:ext uri="{FF2B5EF4-FFF2-40B4-BE49-F238E27FC236}">
                <a16:creationId xmlns:a16="http://schemas.microsoft.com/office/drawing/2014/main" id="{4881F111-A87A-834F-81CF-19A76E05A7E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95636" y="5373922"/>
            <a:ext cx="914400" cy="914400"/>
          </a:xfrm>
          <a:prstGeom prst="rect">
            <a:avLst/>
          </a:prstGeom>
        </p:spPr>
      </p:pic>
    </p:spTree>
    <p:extLst>
      <p:ext uri="{BB962C8B-B14F-4D97-AF65-F5344CB8AC3E}">
        <p14:creationId xmlns:p14="http://schemas.microsoft.com/office/powerpoint/2010/main" val="73068389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34A4BB46-C5D5-A94F-87F0-C1F71716A539}"/>
              </a:ext>
            </a:extLst>
          </p:cNvPr>
          <p:cNvSpPr>
            <a:spLocks noGrp="1"/>
          </p:cNvSpPr>
          <p:nvPr>
            <p:ph type="title"/>
          </p:nvPr>
        </p:nvSpPr>
        <p:spPr/>
        <p:txBody>
          <a:bodyPr/>
          <a:lstStyle/>
          <a:p>
            <a:r>
              <a:rPr lang="es-ES" dirty="0" err="1"/>
              <a:t>Example</a:t>
            </a:r>
            <a:r>
              <a:rPr lang="es-ES" dirty="0"/>
              <a:t>: </a:t>
            </a:r>
            <a:r>
              <a:rPr lang="es-ES" dirty="0" err="1"/>
              <a:t>Tri-gram</a:t>
            </a:r>
            <a:endParaRPr lang="es-ES" dirty="0"/>
          </a:p>
        </p:txBody>
      </p:sp>
      <p:sp>
        <p:nvSpPr>
          <p:cNvPr id="4" name="Marcador de número de diapositiva 3">
            <a:extLst>
              <a:ext uri="{FF2B5EF4-FFF2-40B4-BE49-F238E27FC236}">
                <a16:creationId xmlns:a16="http://schemas.microsoft.com/office/drawing/2014/main" id="{25F28392-E3C4-714F-9655-06B336EF7EEC}"/>
              </a:ext>
            </a:extLst>
          </p:cNvPr>
          <p:cNvSpPr>
            <a:spLocks noGrp="1"/>
          </p:cNvSpPr>
          <p:nvPr>
            <p:ph type="sldNum" sz="quarter" idx="12"/>
          </p:nvPr>
        </p:nvSpPr>
        <p:spPr/>
        <p:txBody>
          <a:bodyPr/>
          <a:lstStyle/>
          <a:p>
            <a:fld id="{B2A3306B-DF89-7241-AA4A-C5D414DE877E}" type="slidenum">
              <a:rPr lang="en-US" noProof="0" smtClean="0"/>
              <a:pPr/>
              <a:t>69</a:t>
            </a:fld>
            <a:endParaRPr lang="en-US" noProof="0"/>
          </a:p>
        </p:txBody>
      </p:sp>
      <p:pic>
        <p:nvPicPr>
          <p:cNvPr id="7" name="Gráfico 6" descr="Reproducir">
            <a:extLst>
              <a:ext uri="{FF2B5EF4-FFF2-40B4-BE49-F238E27FC236}">
                <a16:creationId xmlns:a16="http://schemas.microsoft.com/office/drawing/2014/main" id="{4B7BFACC-2B4C-7E44-8708-7736F72B59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213976" y="-1815354"/>
            <a:ext cx="1766048" cy="1766048"/>
          </a:xfrm>
          <a:prstGeom prst="rect">
            <a:avLst/>
          </a:prstGeom>
        </p:spPr>
      </p:pic>
      <p:pic>
        <p:nvPicPr>
          <p:cNvPr id="9" name="Gráfico 8" descr="Tabla">
            <a:extLst>
              <a:ext uri="{FF2B5EF4-FFF2-40B4-BE49-F238E27FC236}">
                <a16:creationId xmlns:a16="http://schemas.microsoft.com/office/drawing/2014/main" id="{5DF0F408-437B-4E4C-92B7-DA3DED08AF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3796" y="2739385"/>
            <a:ext cx="1379229" cy="1379229"/>
          </a:xfrm>
          <a:prstGeom prst="rect">
            <a:avLst/>
          </a:prstGeom>
        </p:spPr>
      </p:pic>
      <p:sp>
        <p:nvSpPr>
          <p:cNvPr id="2" name="CuadroTexto 1">
            <a:extLst>
              <a:ext uri="{FF2B5EF4-FFF2-40B4-BE49-F238E27FC236}">
                <a16:creationId xmlns:a16="http://schemas.microsoft.com/office/drawing/2014/main" id="{9F930585-4213-184F-9C1C-831BFECDF5A6}"/>
              </a:ext>
            </a:extLst>
          </p:cNvPr>
          <p:cNvSpPr txBox="1"/>
          <p:nvPr/>
        </p:nvSpPr>
        <p:spPr>
          <a:xfrm>
            <a:off x="481964" y="1741722"/>
            <a:ext cx="3209364" cy="4247317"/>
          </a:xfrm>
          <a:prstGeom prst="rect">
            <a:avLst/>
          </a:prstGeom>
          <a:noFill/>
          <a:ln>
            <a:solidFill>
              <a:schemeClr val="tx1"/>
            </a:solidFill>
          </a:ln>
        </p:spPr>
        <p:txBody>
          <a:bodyPr wrap="square" rtlCol="0">
            <a:spAutoFit/>
          </a:bodyPr>
          <a:lstStyle/>
          <a:p>
            <a:pPr algn="just"/>
            <a:r>
              <a:rPr lang="es-ES" dirty="0" err="1">
                <a:latin typeface="Helvetica" pitchFamily="2" charset="0"/>
              </a:rPr>
              <a:t>It</a:t>
            </a:r>
            <a:r>
              <a:rPr lang="es-ES" dirty="0">
                <a:latin typeface="Helvetica" pitchFamily="2" charset="0"/>
              </a:rPr>
              <a:t> </a:t>
            </a:r>
            <a:r>
              <a:rPr lang="es-ES" dirty="0" err="1">
                <a:latin typeface="Helvetica" pitchFamily="2" charset="0"/>
              </a:rPr>
              <a:t>was</a:t>
            </a:r>
            <a:r>
              <a:rPr lang="es-ES" dirty="0">
                <a:latin typeface="Helvetica" pitchFamily="2" charset="0"/>
              </a:rPr>
              <a:t> </a:t>
            </a:r>
            <a:r>
              <a:rPr lang="es-ES" dirty="0" err="1">
                <a:latin typeface="Helvetica" pitchFamily="2" charset="0"/>
              </a:rPr>
              <a:t>the</a:t>
            </a:r>
            <a:r>
              <a:rPr lang="es-ES" dirty="0">
                <a:latin typeface="Helvetica" pitchFamily="2" charset="0"/>
              </a:rPr>
              <a:t> </a:t>
            </a:r>
            <a:r>
              <a:rPr lang="es-ES" dirty="0" err="1">
                <a:latin typeface="Helvetica" pitchFamily="2" charset="0"/>
              </a:rPr>
              <a:t>best</a:t>
            </a:r>
            <a:r>
              <a:rPr lang="es-ES" dirty="0">
                <a:latin typeface="Helvetica" pitchFamily="2" charset="0"/>
              </a:rPr>
              <a:t> of times, </a:t>
            </a:r>
            <a:r>
              <a:rPr lang="es-ES" dirty="0" err="1">
                <a:latin typeface="Helvetica" pitchFamily="2" charset="0"/>
              </a:rPr>
              <a:t>it</a:t>
            </a:r>
            <a:r>
              <a:rPr lang="es-ES" dirty="0">
                <a:latin typeface="Helvetica" pitchFamily="2" charset="0"/>
              </a:rPr>
              <a:t> </a:t>
            </a:r>
            <a:r>
              <a:rPr lang="es-ES" dirty="0" err="1">
                <a:latin typeface="Helvetica" pitchFamily="2" charset="0"/>
              </a:rPr>
              <a:t>was</a:t>
            </a:r>
            <a:r>
              <a:rPr lang="es-ES" dirty="0">
                <a:latin typeface="Helvetica" pitchFamily="2" charset="0"/>
              </a:rPr>
              <a:t> </a:t>
            </a:r>
            <a:r>
              <a:rPr lang="es-ES" dirty="0" err="1">
                <a:latin typeface="Helvetica" pitchFamily="2" charset="0"/>
              </a:rPr>
              <a:t>the</a:t>
            </a:r>
            <a:r>
              <a:rPr lang="es-ES" dirty="0">
                <a:latin typeface="Helvetica" pitchFamily="2" charset="0"/>
              </a:rPr>
              <a:t> </a:t>
            </a:r>
            <a:r>
              <a:rPr lang="es-ES" dirty="0" err="1">
                <a:latin typeface="Helvetica" pitchFamily="2" charset="0"/>
              </a:rPr>
              <a:t>worst</a:t>
            </a:r>
            <a:r>
              <a:rPr lang="es-ES" dirty="0">
                <a:latin typeface="Helvetica" pitchFamily="2" charset="0"/>
              </a:rPr>
              <a:t> of times, </a:t>
            </a:r>
            <a:r>
              <a:rPr lang="es-ES" dirty="0" err="1">
                <a:latin typeface="Helvetica" pitchFamily="2" charset="0"/>
              </a:rPr>
              <a:t>it</a:t>
            </a:r>
            <a:r>
              <a:rPr lang="es-ES" dirty="0">
                <a:latin typeface="Helvetica" pitchFamily="2" charset="0"/>
              </a:rPr>
              <a:t> </a:t>
            </a:r>
            <a:r>
              <a:rPr lang="es-ES" dirty="0" err="1">
                <a:latin typeface="Helvetica" pitchFamily="2" charset="0"/>
              </a:rPr>
              <a:t>was</a:t>
            </a:r>
            <a:r>
              <a:rPr lang="es-ES" dirty="0">
                <a:latin typeface="Helvetica" pitchFamily="2" charset="0"/>
              </a:rPr>
              <a:t> </a:t>
            </a:r>
            <a:r>
              <a:rPr lang="es-ES" dirty="0" err="1">
                <a:latin typeface="Helvetica" pitchFamily="2" charset="0"/>
              </a:rPr>
              <a:t>the</a:t>
            </a:r>
            <a:r>
              <a:rPr lang="es-ES" dirty="0">
                <a:latin typeface="Helvetica" pitchFamily="2" charset="0"/>
              </a:rPr>
              <a:t> </a:t>
            </a:r>
            <a:r>
              <a:rPr lang="es-ES" dirty="0" err="1">
                <a:latin typeface="Helvetica" pitchFamily="2" charset="0"/>
              </a:rPr>
              <a:t>age</a:t>
            </a:r>
            <a:r>
              <a:rPr lang="es-ES" dirty="0">
                <a:latin typeface="Helvetica" pitchFamily="2" charset="0"/>
              </a:rPr>
              <a:t> of </a:t>
            </a:r>
            <a:r>
              <a:rPr lang="es-ES" dirty="0" err="1">
                <a:latin typeface="Helvetica" pitchFamily="2" charset="0"/>
              </a:rPr>
              <a:t>wisdom</a:t>
            </a:r>
            <a:r>
              <a:rPr lang="es-ES" dirty="0">
                <a:latin typeface="Helvetica" pitchFamily="2" charset="0"/>
              </a:rPr>
              <a:t>, </a:t>
            </a:r>
            <a:r>
              <a:rPr lang="es-ES" dirty="0" err="1">
                <a:latin typeface="Helvetica" pitchFamily="2" charset="0"/>
              </a:rPr>
              <a:t>it</a:t>
            </a:r>
            <a:r>
              <a:rPr lang="es-ES" dirty="0">
                <a:latin typeface="Helvetica" pitchFamily="2" charset="0"/>
              </a:rPr>
              <a:t> </a:t>
            </a:r>
            <a:r>
              <a:rPr lang="es-ES" dirty="0" err="1">
                <a:latin typeface="Helvetica" pitchFamily="2" charset="0"/>
              </a:rPr>
              <a:t>was</a:t>
            </a:r>
            <a:r>
              <a:rPr lang="es-ES" dirty="0">
                <a:latin typeface="Helvetica" pitchFamily="2" charset="0"/>
              </a:rPr>
              <a:t> </a:t>
            </a:r>
            <a:r>
              <a:rPr lang="es-ES" dirty="0" err="1">
                <a:latin typeface="Helvetica" pitchFamily="2" charset="0"/>
              </a:rPr>
              <a:t>the</a:t>
            </a:r>
            <a:r>
              <a:rPr lang="es-ES" dirty="0">
                <a:latin typeface="Helvetica" pitchFamily="2" charset="0"/>
              </a:rPr>
              <a:t> </a:t>
            </a:r>
            <a:r>
              <a:rPr lang="es-ES" dirty="0" err="1">
                <a:latin typeface="Helvetica" pitchFamily="2" charset="0"/>
              </a:rPr>
              <a:t>age</a:t>
            </a:r>
            <a:r>
              <a:rPr lang="es-ES" dirty="0">
                <a:latin typeface="Helvetica" pitchFamily="2" charset="0"/>
              </a:rPr>
              <a:t> of </a:t>
            </a:r>
            <a:r>
              <a:rPr lang="es-ES" dirty="0" err="1">
                <a:latin typeface="Helvetica" pitchFamily="2" charset="0"/>
              </a:rPr>
              <a:t>foolishness</a:t>
            </a:r>
            <a:r>
              <a:rPr lang="es-ES" dirty="0">
                <a:latin typeface="Helvetica" pitchFamily="2" charset="0"/>
              </a:rPr>
              <a:t>, </a:t>
            </a:r>
            <a:r>
              <a:rPr lang="es-ES" dirty="0" err="1">
                <a:latin typeface="Helvetica" pitchFamily="2" charset="0"/>
              </a:rPr>
              <a:t>it</a:t>
            </a:r>
            <a:r>
              <a:rPr lang="es-ES" dirty="0">
                <a:latin typeface="Helvetica" pitchFamily="2" charset="0"/>
              </a:rPr>
              <a:t> </a:t>
            </a:r>
            <a:r>
              <a:rPr lang="es-ES" dirty="0" err="1">
                <a:latin typeface="Helvetica" pitchFamily="2" charset="0"/>
              </a:rPr>
              <a:t>was</a:t>
            </a:r>
            <a:r>
              <a:rPr lang="es-ES" dirty="0">
                <a:latin typeface="Helvetica" pitchFamily="2" charset="0"/>
              </a:rPr>
              <a:t> </a:t>
            </a:r>
            <a:r>
              <a:rPr lang="es-ES" dirty="0" err="1">
                <a:latin typeface="Helvetica" pitchFamily="2" charset="0"/>
              </a:rPr>
              <a:t>the</a:t>
            </a:r>
            <a:r>
              <a:rPr lang="es-ES" dirty="0">
                <a:latin typeface="Helvetica" pitchFamily="2" charset="0"/>
              </a:rPr>
              <a:t> </a:t>
            </a:r>
            <a:r>
              <a:rPr lang="es-ES" dirty="0" err="1">
                <a:latin typeface="Helvetica" pitchFamily="2" charset="0"/>
              </a:rPr>
              <a:t>epoch</a:t>
            </a:r>
            <a:r>
              <a:rPr lang="es-ES" dirty="0">
                <a:latin typeface="Helvetica" pitchFamily="2" charset="0"/>
              </a:rPr>
              <a:t> of </a:t>
            </a:r>
            <a:r>
              <a:rPr lang="es-ES" dirty="0" err="1">
                <a:latin typeface="Helvetica" pitchFamily="2" charset="0"/>
              </a:rPr>
              <a:t>belief</a:t>
            </a:r>
            <a:r>
              <a:rPr lang="es-ES" dirty="0">
                <a:latin typeface="Helvetica" pitchFamily="2" charset="0"/>
              </a:rPr>
              <a:t>, </a:t>
            </a:r>
            <a:r>
              <a:rPr lang="es-ES" dirty="0" err="1">
                <a:latin typeface="Helvetica" pitchFamily="2" charset="0"/>
              </a:rPr>
              <a:t>it</a:t>
            </a:r>
            <a:r>
              <a:rPr lang="es-ES" dirty="0">
                <a:latin typeface="Helvetica" pitchFamily="2" charset="0"/>
              </a:rPr>
              <a:t> </a:t>
            </a:r>
            <a:r>
              <a:rPr lang="es-ES" dirty="0" err="1">
                <a:latin typeface="Helvetica" pitchFamily="2" charset="0"/>
              </a:rPr>
              <a:t>was</a:t>
            </a:r>
            <a:r>
              <a:rPr lang="es-ES" dirty="0">
                <a:latin typeface="Helvetica" pitchFamily="2" charset="0"/>
              </a:rPr>
              <a:t> </a:t>
            </a:r>
            <a:r>
              <a:rPr lang="es-ES" dirty="0" err="1">
                <a:latin typeface="Helvetica" pitchFamily="2" charset="0"/>
              </a:rPr>
              <a:t>the</a:t>
            </a:r>
            <a:r>
              <a:rPr lang="es-ES" dirty="0">
                <a:latin typeface="Helvetica" pitchFamily="2" charset="0"/>
              </a:rPr>
              <a:t> </a:t>
            </a:r>
            <a:r>
              <a:rPr lang="es-ES" dirty="0" err="1">
                <a:latin typeface="Helvetica" pitchFamily="2" charset="0"/>
              </a:rPr>
              <a:t>epoch</a:t>
            </a:r>
            <a:r>
              <a:rPr lang="es-ES" dirty="0">
                <a:latin typeface="Helvetica" pitchFamily="2" charset="0"/>
              </a:rPr>
              <a:t> of </a:t>
            </a:r>
            <a:r>
              <a:rPr lang="es-ES" dirty="0" err="1">
                <a:latin typeface="Helvetica" pitchFamily="2" charset="0"/>
              </a:rPr>
              <a:t>incredulity</a:t>
            </a:r>
            <a:r>
              <a:rPr lang="es-ES" dirty="0">
                <a:latin typeface="Helvetica" pitchFamily="2" charset="0"/>
              </a:rPr>
              <a:t>, </a:t>
            </a:r>
            <a:r>
              <a:rPr lang="es-ES" dirty="0" err="1">
                <a:latin typeface="Helvetica" pitchFamily="2" charset="0"/>
              </a:rPr>
              <a:t>it</a:t>
            </a:r>
            <a:r>
              <a:rPr lang="es-ES" dirty="0">
                <a:latin typeface="Helvetica" pitchFamily="2" charset="0"/>
              </a:rPr>
              <a:t> </a:t>
            </a:r>
            <a:r>
              <a:rPr lang="es-ES" dirty="0" err="1">
                <a:latin typeface="Helvetica" pitchFamily="2" charset="0"/>
              </a:rPr>
              <a:t>was</a:t>
            </a:r>
            <a:r>
              <a:rPr lang="es-ES" dirty="0">
                <a:latin typeface="Helvetica" pitchFamily="2" charset="0"/>
              </a:rPr>
              <a:t> </a:t>
            </a:r>
            <a:r>
              <a:rPr lang="es-ES" dirty="0" err="1">
                <a:latin typeface="Helvetica" pitchFamily="2" charset="0"/>
              </a:rPr>
              <a:t>the</a:t>
            </a:r>
            <a:r>
              <a:rPr lang="es-ES" dirty="0">
                <a:latin typeface="Helvetica" pitchFamily="2" charset="0"/>
              </a:rPr>
              <a:t> </a:t>
            </a:r>
            <a:r>
              <a:rPr lang="es-ES" dirty="0" err="1">
                <a:latin typeface="Helvetica" pitchFamily="2" charset="0"/>
              </a:rPr>
              <a:t>season</a:t>
            </a:r>
            <a:r>
              <a:rPr lang="es-ES" dirty="0">
                <a:latin typeface="Helvetica" pitchFamily="2" charset="0"/>
              </a:rPr>
              <a:t> of Light, </a:t>
            </a:r>
            <a:r>
              <a:rPr lang="es-ES" dirty="0" err="1">
                <a:latin typeface="Helvetica" pitchFamily="2" charset="0"/>
              </a:rPr>
              <a:t>it</a:t>
            </a:r>
            <a:r>
              <a:rPr lang="es-ES" dirty="0">
                <a:latin typeface="Helvetica" pitchFamily="2" charset="0"/>
              </a:rPr>
              <a:t> </a:t>
            </a:r>
            <a:r>
              <a:rPr lang="es-ES" dirty="0" err="1">
                <a:latin typeface="Helvetica" pitchFamily="2" charset="0"/>
              </a:rPr>
              <a:t>was</a:t>
            </a:r>
            <a:r>
              <a:rPr lang="es-ES" dirty="0">
                <a:latin typeface="Helvetica" pitchFamily="2" charset="0"/>
              </a:rPr>
              <a:t> </a:t>
            </a:r>
            <a:r>
              <a:rPr lang="es-ES" dirty="0" err="1">
                <a:latin typeface="Helvetica" pitchFamily="2" charset="0"/>
              </a:rPr>
              <a:t>the</a:t>
            </a:r>
            <a:r>
              <a:rPr lang="es-ES" dirty="0">
                <a:latin typeface="Helvetica" pitchFamily="2" charset="0"/>
              </a:rPr>
              <a:t> </a:t>
            </a:r>
            <a:r>
              <a:rPr lang="es-ES" dirty="0" err="1">
                <a:latin typeface="Helvetica" pitchFamily="2" charset="0"/>
              </a:rPr>
              <a:t>season</a:t>
            </a:r>
            <a:r>
              <a:rPr lang="es-ES" dirty="0">
                <a:latin typeface="Helvetica" pitchFamily="2" charset="0"/>
              </a:rPr>
              <a:t> of </a:t>
            </a:r>
            <a:r>
              <a:rPr lang="es-ES" dirty="0" err="1">
                <a:latin typeface="Helvetica" pitchFamily="2" charset="0"/>
              </a:rPr>
              <a:t>Darkness</a:t>
            </a:r>
            <a:r>
              <a:rPr lang="es-ES" dirty="0">
                <a:latin typeface="Helvetica" pitchFamily="2" charset="0"/>
              </a:rPr>
              <a:t>, </a:t>
            </a:r>
            <a:r>
              <a:rPr lang="es-ES" dirty="0" err="1">
                <a:latin typeface="Helvetica" pitchFamily="2" charset="0"/>
              </a:rPr>
              <a:t>it</a:t>
            </a:r>
            <a:r>
              <a:rPr lang="es-ES" dirty="0">
                <a:latin typeface="Helvetica" pitchFamily="2" charset="0"/>
              </a:rPr>
              <a:t> </a:t>
            </a:r>
            <a:r>
              <a:rPr lang="es-ES" dirty="0" err="1">
                <a:latin typeface="Helvetica" pitchFamily="2" charset="0"/>
              </a:rPr>
              <a:t>was</a:t>
            </a:r>
            <a:r>
              <a:rPr lang="es-ES" dirty="0">
                <a:latin typeface="Helvetica" pitchFamily="2" charset="0"/>
              </a:rPr>
              <a:t> </a:t>
            </a:r>
            <a:r>
              <a:rPr lang="es-ES" dirty="0" err="1">
                <a:latin typeface="Helvetica" pitchFamily="2" charset="0"/>
              </a:rPr>
              <a:t>the</a:t>
            </a:r>
            <a:r>
              <a:rPr lang="es-ES" dirty="0">
                <a:latin typeface="Helvetica" pitchFamily="2" charset="0"/>
              </a:rPr>
              <a:t> </a:t>
            </a:r>
            <a:r>
              <a:rPr lang="es-ES" dirty="0" err="1">
                <a:latin typeface="Helvetica" pitchFamily="2" charset="0"/>
              </a:rPr>
              <a:t>spring</a:t>
            </a:r>
            <a:r>
              <a:rPr lang="es-ES" dirty="0">
                <a:latin typeface="Helvetica" pitchFamily="2" charset="0"/>
              </a:rPr>
              <a:t> of hope, </a:t>
            </a:r>
            <a:r>
              <a:rPr lang="es-ES" dirty="0" err="1">
                <a:latin typeface="Helvetica" pitchFamily="2" charset="0"/>
              </a:rPr>
              <a:t>it</a:t>
            </a:r>
            <a:r>
              <a:rPr lang="es-ES" dirty="0">
                <a:latin typeface="Helvetica" pitchFamily="2" charset="0"/>
              </a:rPr>
              <a:t> </a:t>
            </a:r>
            <a:r>
              <a:rPr lang="es-ES" dirty="0" err="1">
                <a:latin typeface="Helvetica" pitchFamily="2" charset="0"/>
              </a:rPr>
              <a:t>was</a:t>
            </a:r>
            <a:r>
              <a:rPr lang="es-ES" dirty="0">
                <a:latin typeface="Helvetica" pitchFamily="2" charset="0"/>
              </a:rPr>
              <a:t> </a:t>
            </a:r>
            <a:r>
              <a:rPr lang="es-ES" dirty="0" err="1">
                <a:latin typeface="Helvetica" pitchFamily="2" charset="0"/>
              </a:rPr>
              <a:t>the</a:t>
            </a:r>
            <a:r>
              <a:rPr lang="es-ES" dirty="0">
                <a:latin typeface="Helvetica" pitchFamily="2" charset="0"/>
              </a:rPr>
              <a:t> </a:t>
            </a:r>
            <a:r>
              <a:rPr lang="es-ES" dirty="0" err="1">
                <a:latin typeface="Helvetica" pitchFamily="2" charset="0"/>
              </a:rPr>
              <a:t>winter</a:t>
            </a:r>
            <a:r>
              <a:rPr lang="es-ES" dirty="0">
                <a:latin typeface="Helvetica" pitchFamily="2" charset="0"/>
              </a:rPr>
              <a:t> of </a:t>
            </a:r>
            <a:r>
              <a:rPr lang="es-ES" dirty="0" err="1">
                <a:latin typeface="Helvetica" pitchFamily="2" charset="0"/>
              </a:rPr>
              <a:t>despair</a:t>
            </a:r>
            <a:r>
              <a:rPr lang="es-ES" dirty="0">
                <a:latin typeface="Helvetica" pitchFamily="2" charset="0"/>
              </a:rPr>
              <a:t>, </a:t>
            </a:r>
            <a:r>
              <a:rPr lang="es-ES" dirty="0" err="1">
                <a:latin typeface="Helvetica" pitchFamily="2" charset="0"/>
              </a:rPr>
              <a:t>we</a:t>
            </a:r>
            <a:r>
              <a:rPr lang="es-ES" dirty="0">
                <a:latin typeface="Helvetica" pitchFamily="2" charset="0"/>
              </a:rPr>
              <a:t> </a:t>
            </a:r>
            <a:r>
              <a:rPr lang="es-ES" dirty="0" err="1">
                <a:latin typeface="Helvetica" pitchFamily="2" charset="0"/>
              </a:rPr>
              <a:t>had</a:t>
            </a:r>
            <a:r>
              <a:rPr lang="es-ES" dirty="0">
                <a:latin typeface="Helvetica" pitchFamily="2" charset="0"/>
              </a:rPr>
              <a:t> </a:t>
            </a:r>
            <a:r>
              <a:rPr lang="es-ES" dirty="0" err="1">
                <a:latin typeface="Helvetica" pitchFamily="2" charset="0"/>
              </a:rPr>
              <a:t>everything</a:t>
            </a:r>
            <a:r>
              <a:rPr lang="es-ES" dirty="0">
                <a:latin typeface="Helvetica" pitchFamily="2" charset="0"/>
              </a:rPr>
              <a:t> </a:t>
            </a:r>
            <a:r>
              <a:rPr lang="es-ES" dirty="0" err="1">
                <a:latin typeface="Helvetica" pitchFamily="2" charset="0"/>
              </a:rPr>
              <a:t>before</a:t>
            </a:r>
            <a:r>
              <a:rPr lang="es-ES" dirty="0">
                <a:latin typeface="Helvetica" pitchFamily="2" charset="0"/>
              </a:rPr>
              <a:t> </a:t>
            </a:r>
            <a:r>
              <a:rPr lang="es-ES" dirty="0" err="1">
                <a:latin typeface="Helvetica" pitchFamily="2" charset="0"/>
              </a:rPr>
              <a:t>us</a:t>
            </a:r>
            <a:r>
              <a:rPr lang="es-ES" dirty="0">
                <a:latin typeface="Helvetica" pitchFamily="2" charset="0"/>
              </a:rPr>
              <a:t>, </a:t>
            </a:r>
            <a:r>
              <a:rPr lang="es-ES" dirty="0" err="1">
                <a:latin typeface="Helvetica" pitchFamily="2" charset="0"/>
              </a:rPr>
              <a:t>we</a:t>
            </a:r>
            <a:r>
              <a:rPr lang="es-ES" dirty="0">
                <a:latin typeface="Helvetica" pitchFamily="2" charset="0"/>
              </a:rPr>
              <a:t> </a:t>
            </a:r>
            <a:r>
              <a:rPr lang="es-ES" dirty="0" err="1">
                <a:latin typeface="Helvetica" pitchFamily="2" charset="0"/>
              </a:rPr>
              <a:t>had</a:t>
            </a:r>
            <a:r>
              <a:rPr lang="es-ES" dirty="0">
                <a:latin typeface="Helvetica" pitchFamily="2" charset="0"/>
              </a:rPr>
              <a:t> </a:t>
            </a:r>
            <a:r>
              <a:rPr lang="es-ES" dirty="0" err="1">
                <a:latin typeface="Helvetica" pitchFamily="2" charset="0"/>
              </a:rPr>
              <a:t>nothing</a:t>
            </a:r>
            <a:r>
              <a:rPr lang="es-ES" dirty="0">
                <a:latin typeface="Helvetica" pitchFamily="2" charset="0"/>
              </a:rPr>
              <a:t> </a:t>
            </a:r>
            <a:r>
              <a:rPr lang="es-ES" dirty="0" err="1">
                <a:latin typeface="Helvetica" pitchFamily="2" charset="0"/>
              </a:rPr>
              <a:t>before</a:t>
            </a:r>
            <a:r>
              <a:rPr lang="es-ES" dirty="0">
                <a:latin typeface="Helvetica" pitchFamily="2" charset="0"/>
              </a:rPr>
              <a:t> </a:t>
            </a:r>
            <a:r>
              <a:rPr lang="es-ES" dirty="0" err="1">
                <a:latin typeface="Helvetica" pitchFamily="2" charset="0"/>
              </a:rPr>
              <a:t>us</a:t>
            </a:r>
            <a:r>
              <a:rPr lang="es-ES" dirty="0">
                <a:latin typeface="Helvetica" pitchFamily="2" charset="0"/>
              </a:rPr>
              <a:t>, </a:t>
            </a:r>
            <a:r>
              <a:rPr lang="es-ES" dirty="0" err="1">
                <a:latin typeface="Helvetica" pitchFamily="2" charset="0"/>
              </a:rPr>
              <a:t>we</a:t>
            </a:r>
            <a:r>
              <a:rPr lang="es-ES" dirty="0">
                <a:latin typeface="Helvetica" pitchFamily="2" charset="0"/>
              </a:rPr>
              <a:t> </a:t>
            </a:r>
            <a:r>
              <a:rPr lang="es-ES" dirty="0" err="1">
                <a:latin typeface="Helvetica" pitchFamily="2" charset="0"/>
              </a:rPr>
              <a:t>were</a:t>
            </a:r>
            <a:r>
              <a:rPr lang="es-ES" dirty="0">
                <a:latin typeface="Helvetica" pitchFamily="2" charset="0"/>
              </a:rPr>
              <a:t> </a:t>
            </a:r>
            <a:r>
              <a:rPr lang="es-ES" dirty="0" err="1">
                <a:latin typeface="Helvetica" pitchFamily="2" charset="0"/>
              </a:rPr>
              <a:t>all</a:t>
            </a:r>
            <a:r>
              <a:rPr lang="es-ES" dirty="0">
                <a:latin typeface="Helvetica" pitchFamily="2" charset="0"/>
              </a:rPr>
              <a:t> </a:t>
            </a:r>
            <a:r>
              <a:rPr lang="es-ES" dirty="0" err="1">
                <a:latin typeface="Helvetica" pitchFamily="2" charset="0"/>
              </a:rPr>
              <a:t>going</a:t>
            </a:r>
            <a:r>
              <a:rPr lang="es-ES" dirty="0">
                <a:latin typeface="Helvetica" pitchFamily="2" charset="0"/>
              </a:rPr>
              <a:t> </a:t>
            </a:r>
            <a:r>
              <a:rPr lang="es-ES" dirty="0" err="1">
                <a:latin typeface="Helvetica" pitchFamily="2" charset="0"/>
              </a:rPr>
              <a:t>direct</a:t>
            </a:r>
            <a:r>
              <a:rPr lang="es-ES" dirty="0">
                <a:latin typeface="Helvetica" pitchFamily="2" charset="0"/>
              </a:rPr>
              <a:t> to </a:t>
            </a:r>
            <a:r>
              <a:rPr lang="es-ES" dirty="0" err="1">
                <a:latin typeface="Helvetica" pitchFamily="2" charset="0"/>
              </a:rPr>
              <a:t>Heaven</a:t>
            </a:r>
            <a:r>
              <a:rPr lang="es-ES" dirty="0">
                <a:latin typeface="Helvetica" pitchFamily="2" charset="0"/>
              </a:rPr>
              <a:t>, </a:t>
            </a:r>
            <a:r>
              <a:rPr lang="es-ES" dirty="0" err="1">
                <a:latin typeface="Helvetica" pitchFamily="2" charset="0"/>
              </a:rPr>
              <a:t>we</a:t>
            </a:r>
            <a:r>
              <a:rPr lang="es-ES" dirty="0">
                <a:latin typeface="Helvetica" pitchFamily="2" charset="0"/>
              </a:rPr>
              <a:t> </a:t>
            </a:r>
            <a:r>
              <a:rPr lang="es-ES" dirty="0" err="1">
                <a:latin typeface="Helvetica" pitchFamily="2" charset="0"/>
              </a:rPr>
              <a:t>were</a:t>
            </a:r>
            <a:r>
              <a:rPr lang="es-ES" dirty="0">
                <a:latin typeface="Helvetica" pitchFamily="2" charset="0"/>
              </a:rPr>
              <a:t> </a:t>
            </a:r>
            <a:r>
              <a:rPr lang="es-ES" dirty="0" err="1">
                <a:latin typeface="Helvetica" pitchFamily="2" charset="0"/>
              </a:rPr>
              <a:t>all</a:t>
            </a:r>
            <a:r>
              <a:rPr lang="es-ES" dirty="0">
                <a:latin typeface="Helvetica" pitchFamily="2" charset="0"/>
              </a:rPr>
              <a:t> </a:t>
            </a:r>
            <a:r>
              <a:rPr lang="es-ES" dirty="0" err="1">
                <a:latin typeface="Helvetica" pitchFamily="2" charset="0"/>
              </a:rPr>
              <a:t>going</a:t>
            </a:r>
            <a:r>
              <a:rPr lang="es-ES" dirty="0">
                <a:latin typeface="Helvetica" pitchFamily="2" charset="0"/>
              </a:rPr>
              <a:t> </a:t>
            </a:r>
            <a:r>
              <a:rPr lang="es-ES" dirty="0" err="1">
                <a:latin typeface="Helvetica" pitchFamily="2" charset="0"/>
              </a:rPr>
              <a:t>direct</a:t>
            </a:r>
            <a:r>
              <a:rPr lang="es-ES" dirty="0">
                <a:latin typeface="Helvetica" pitchFamily="2" charset="0"/>
              </a:rPr>
              <a:t> </a:t>
            </a:r>
            <a:r>
              <a:rPr lang="es-ES" dirty="0" err="1">
                <a:latin typeface="Helvetica" pitchFamily="2" charset="0"/>
              </a:rPr>
              <a:t>the</a:t>
            </a:r>
            <a:r>
              <a:rPr lang="es-ES" dirty="0">
                <a:latin typeface="Helvetica" pitchFamily="2" charset="0"/>
              </a:rPr>
              <a:t> </a:t>
            </a:r>
            <a:r>
              <a:rPr lang="es-ES" dirty="0" err="1">
                <a:latin typeface="Helvetica" pitchFamily="2" charset="0"/>
              </a:rPr>
              <a:t>other</a:t>
            </a:r>
            <a:r>
              <a:rPr lang="es-ES" dirty="0">
                <a:latin typeface="Helvetica" pitchFamily="2" charset="0"/>
              </a:rPr>
              <a:t> </a:t>
            </a:r>
            <a:r>
              <a:rPr lang="es-ES" dirty="0" err="1">
                <a:latin typeface="Helvetica" pitchFamily="2" charset="0"/>
              </a:rPr>
              <a:t>way</a:t>
            </a:r>
            <a:endParaRPr lang="es-ES" dirty="0">
              <a:latin typeface="Helvetica" pitchFamily="2" charset="0"/>
            </a:endParaRPr>
          </a:p>
        </p:txBody>
      </p:sp>
      <p:graphicFrame>
        <p:nvGraphicFramePr>
          <p:cNvPr id="3" name="Tabla 2">
            <a:extLst>
              <a:ext uri="{FF2B5EF4-FFF2-40B4-BE49-F238E27FC236}">
                <a16:creationId xmlns:a16="http://schemas.microsoft.com/office/drawing/2014/main" id="{F7C7E604-46C6-014E-A924-B790F5A4C683}"/>
              </a:ext>
            </a:extLst>
          </p:cNvPr>
          <p:cNvGraphicFramePr>
            <a:graphicFrameLocks noGrp="1"/>
          </p:cNvGraphicFramePr>
          <p:nvPr>
            <p:extLst>
              <p:ext uri="{D42A27DB-BD31-4B8C-83A1-F6EECF244321}">
                <p14:modId xmlns:p14="http://schemas.microsoft.com/office/powerpoint/2010/main" val="3945545043"/>
              </p:ext>
            </p:extLst>
          </p:nvPr>
        </p:nvGraphicFramePr>
        <p:xfrm>
          <a:off x="5659632" y="1741722"/>
          <a:ext cx="2206659" cy="4089400"/>
        </p:xfrm>
        <a:graphic>
          <a:graphicData uri="http://schemas.openxmlformats.org/drawingml/2006/table">
            <a:tbl>
              <a:tblPr firstRow="1" bandRow="1">
                <a:tableStyleId>{21E4AEA4-8DFA-4A89-87EB-49C32662AFE0}</a:tableStyleId>
              </a:tblPr>
              <a:tblGrid>
                <a:gridCol w="2206659">
                  <a:extLst>
                    <a:ext uri="{9D8B030D-6E8A-4147-A177-3AD203B41FA5}">
                      <a16:colId xmlns:a16="http://schemas.microsoft.com/office/drawing/2014/main" val="123505639"/>
                    </a:ext>
                  </a:extLst>
                </a:gridCol>
              </a:tblGrid>
              <a:tr h="292100">
                <a:tc>
                  <a:txBody>
                    <a:bodyPr/>
                    <a:lstStyle/>
                    <a:p>
                      <a:pPr algn="ctr" rtl="0" fontAlgn="ctr"/>
                      <a:r>
                        <a:rPr lang="es-ES" sz="1800" b="0" u="none" strike="noStrike" dirty="0" err="1">
                          <a:solidFill>
                            <a:schemeClr val="bg1"/>
                          </a:solidFill>
                          <a:effectLst/>
                        </a:rPr>
                        <a:t>Token</a:t>
                      </a:r>
                      <a:endParaRPr lang="es-ES" sz="1800" b="0" i="0" u="none" strike="noStrike" dirty="0">
                        <a:solidFill>
                          <a:schemeClr val="bg1"/>
                        </a:solidFill>
                        <a:effectLst/>
                        <a:latin typeface="Helvetica" pitchFamily="2" charset="0"/>
                      </a:endParaRPr>
                    </a:p>
                  </a:txBody>
                  <a:tcPr marL="9525" marR="9525" marT="9525" marB="0" anchor="ctr"/>
                </a:tc>
                <a:extLst>
                  <a:ext uri="{0D108BD9-81ED-4DB2-BD59-A6C34878D82A}">
                    <a16:rowId xmlns:a16="http://schemas.microsoft.com/office/drawing/2014/main" val="1714298944"/>
                  </a:ext>
                </a:extLst>
              </a:tr>
              <a:tr h="292100">
                <a:tc>
                  <a:txBody>
                    <a:bodyPr/>
                    <a:lstStyle/>
                    <a:p>
                      <a:pPr algn="ctr" rtl="0" fontAlgn="ctr"/>
                      <a:r>
                        <a:rPr lang="es-ES" sz="1800" u="none" strike="noStrike" dirty="0" err="1">
                          <a:effectLst/>
                        </a:rPr>
                        <a:t>It</a:t>
                      </a:r>
                      <a:r>
                        <a:rPr lang="es-ES" sz="1800" u="none" strike="noStrike" dirty="0">
                          <a:effectLst/>
                        </a:rPr>
                        <a:t> </a:t>
                      </a:r>
                      <a:r>
                        <a:rPr lang="es-ES" sz="1800" u="none" strike="noStrike" dirty="0" err="1">
                          <a:effectLst/>
                        </a:rPr>
                        <a:t>was</a:t>
                      </a:r>
                      <a:r>
                        <a:rPr lang="es-ES" sz="1800" u="none" strike="noStrike" dirty="0">
                          <a:effectLst/>
                        </a:rPr>
                        <a:t> </a:t>
                      </a:r>
                      <a:r>
                        <a:rPr lang="es-ES" sz="1800" u="none" strike="noStrike" dirty="0" err="1">
                          <a:effectLst/>
                        </a:rPr>
                        <a:t>the</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3835426530"/>
                  </a:ext>
                </a:extLst>
              </a:tr>
              <a:tr h="292100">
                <a:tc>
                  <a:txBody>
                    <a:bodyPr/>
                    <a:lstStyle/>
                    <a:p>
                      <a:pPr algn="ctr" rtl="0" fontAlgn="ctr"/>
                      <a:r>
                        <a:rPr lang="es-ES" sz="1800" u="none" strike="noStrike" dirty="0" err="1">
                          <a:effectLst/>
                        </a:rPr>
                        <a:t>was</a:t>
                      </a:r>
                      <a:r>
                        <a:rPr lang="es-ES" sz="1800" u="none" strike="noStrike" dirty="0">
                          <a:effectLst/>
                        </a:rPr>
                        <a:t> </a:t>
                      </a:r>
                      <a:r>
                        <a:rPr lang="es-ES" sz="1800" u="none" strike="noStrike" dirty="0" err="1">
                          <a:effectLst/>
                        </a:rPr>
                        <a:t>the</a:t>
                      </a:r>
                      <a:r>
                        <a:rPr lang="es-ES" sz="1800" u="none" strike="noStrike" dirty="0">
                          <a:effectLst/>
                        </a:rPr>
                        <a:t> </a:t>
                      </a:r>
                      <a:r>
                        <a:rPr lang="es-ES" sz="1800" u="none" strike="noStrike" dirty="0" err="1">
                          <a:effectLst/>
                        </a:rPr>
                        <a:t>best</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1226453829"/>
                  </a:ext>
                </a:extLst>
              </a:tr>
              <a:tr h="292100">
                <a:tc>
                  <a:txBody>
                    <a:bodyPr/>
                    <a:lstStyle/>
                    <a:p>
                      <a:pPr algn="ctr" rtl="0" fontAlgn="ctr"/>
                      <a:r>
                        <a:rPr lang="es-ES" sz="1800" u="none" strike="noStrike" dirty="0" err="1">
                          <a:effectLst/>
                        </a:rPr>
                        <a:t>the</a:t>
                      </a:r>
                      <a:r>
                        <a:rPr lang="es-ES" sz="1800" u="none" strike="noStrike" dirty="0">
                          <a:effectLst/>
                        </a:rPr>
                        <a:t> </a:t>
                      </a:r>
                      <a:r>
                        <a:rPr lang="es-ES" sz="1800" u="none" strike="noStrike" dirty="0" err="1">
                          <a:effectLst/>
                        </a:rPr>
                        <a:t>best</a:t>
                      </a:r>
                      <a:r>
                        <a:rPr lang="es-ES" sz="1800" u="none" strike="noStrike" dirty="0">
                          <a:effectLst/>
                        </a:rPr>
                        <a:t> of</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306015402"/>
                  </a:ext>
                </a:extLst>
              </a:tr>
              <a:tr h="292100">
                <a:tc>
                  <a:txBody>
                    <a:bodyPr/>
                    <a:lstStyle/>
                    <a:p>
                      <a:pPr algn="ctr" rtl="0" fontAlgn="ctr"/>
                      <a:r>
                        <a:rPr lang="es-ES" sz="1800" u="none" strike="noStrike" dirty="0" err="1">
                          <a:effectLst/>
                        </a:rPr>
                        <a:t>best</a:t>
                      </a:r>
                      <a:r>
                        <a:rPr lang="es-ES" sz="1800" u="none" strike="noStrike" dirty="0">
                          <a:effectLst/>
                        </a:rPr>
                        <a:t> of times</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4247420029"/>
                  </a:ext>
                </a:extLst>
              </a:tr>
              <a:tr h="292100">
                <a:tc>
                  <a:txBody>
                    <a:bodyPr/>
                    <a:lstStyle/>
                    <a:p>
                      <a:pPr algn="ctr" rtl="0" fontAlgn="ctr"/>
                      <a:r>
                        <a:rPr lang="es-ES" sz="1800" u="none" strike="noStrike" dirty="0">
                          <a:effectLst/>
                        </a:rPr>
                        <a:t>of times </a:t>
                      </a:r>
                      <a:r>
                        <a:rPr lang="es-ES" sz="1800" u="none" strike="noStrike" dirty="0" err="1">
                          <a:effectLst/>
                        </a:rPr>
                        <a:t>it</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1540902514"/>
                  </a:ext>
                </a:extLst>
              </a:tr>
              <a:tr h="292100">
                <a:tc>
                  <a:txBody>
                    <a:bodyPr/>
                    <a:lstStyle/>
                    <a:p>
                      <a:pPr algn="ctr" rtl="0" fontAlgn="ctr"/>
                      <a:r>
                        <a:rPr lang="es-ES" sz="1800" u="none" strike="noStrike" dirty="0">
                          <a:effectLst/>
                        </a:rPr>
                        <a:t>times </a:t>
                      </a:r>
                      <a:r>
                        <a:rPr lang="es-ES" sz="1800" u="none" strike="noStrike" dirty="0" err="1">
                          <a:effectLst/>
                        </a:rPr>
                        <a:t>it</a:t>
                      </a:r>
                      <a:r>
                        <a:rPr lang="es-ES" sz="1800" u="none" strike="noStrike" dirty="0">
                          <a:effectLst/>
                        </a:rPr>
                        <a:t> </a:t>
                      </a:r>
                      <a:r>
                        <a:rPr lang="es-ES" sz="1800" u="none" strike="noStrike" dirty="0" err="1">
                          <a:effectLst/>
                        </a:rPr>
                        <a:t>was</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3098094680"/>
                  </a:ext>
                </a:extLst>
              </a:tr>
              <a:tr h="292100">
                <a:tc>
                  <a:txBody>
                    <a:bodyPr/>
                    <a:lstStyle/>
                    <a:p>
                      <a:pPr algn="ctr" rtl="0" fontAlgn="ctr"/>
                      <a:r>
                        <a:rPr lang="es-ES" sz="1800" u="none" strike="noStrike" dirty="0" err="1">
                          <a:effectLst/>
                        </a:rPr>
                        <a:t>it</a:t>
                      </a:r>
                      <a:r>
                        <a:rPr lang="es-ES" sz="1800" u="none" strike="noStrike" dirty="0">
                          <a:effectLst/>
                        </a:rPr>
                        <a:t> </a:t>
                      </a:r>
                      <a:r>
                        <a:rPr lang="es-ES" sz="1800" u="none" strike="noStrike" dirty="0" err="1">
                          <a:effectLst/>
                        </a:rPr>
                        <a:t>was</a:t>
                      </a:r>
                      <a:r>
                        <a:rPr lang="es-ES" sz="1800" u="none" strike="noStrike" dirty="0">
                          <a:effectLst/>
                        </a:rPr>
                        <a:t> </a:t>
                      </a:r>
                      <a:r>
                        <a:rPr lang="es-ES" sz="1800" u="none" strike="noStrike" dirty="0" err="1">
                          <a:effectLst/>
                        </a:rPr>
                        <a:t>the</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1869152947"/>
                  </a:ext>
                </a:extLst>
              </a:tr>
              <a:tr h="292100">
                <a:tc>
                  <a:txBody>
                    <a:bodyPr/>
                    <a:lstStyle/>
                    <a:p>
                      <a:pPr algn="ctr" rtl="0" fontAlgn="ctr"/>
                      <a:r>
                        <a:rPr lang="es-ES" sz="1800" u="none" strike="noStrike" dirty="0" err="1">
                          <a:effectLst/>
                        </a:rPr>
                        <a:t>was</a:t>
                      </a:r>
                      <a:r>
                        <a:rPr lang="es-ES" sz="1800" u="none" strike="noStrike" dirty="0">
                          <a:effectLst/>
                        </a:rPr>
                        <a:t> </a:t>
                      </a:r>
                      <a:r>
                        <a:rPr lang="es-ES" sz="1800" u="none" strike="noStrike" dirty="0" err="1">
                          <a:effectLst/>
                        </a:rPr>
                        <a:t>the</a:t>
                      </a:r>
                      <a:r>
                        <a:rPr lang="es-ES" sz="1800" u="none" strike="noStrike" dirty="0">
                          <a:effectLst/>
                        </a:rPr>
                        <a:t> </a:t>
                      </a:r>
                      <a:r>
                        <a:rPr lang="es-ES" sz="1800" u="none" strike="noStrike" dirty="0" err="1">
                          <a:effectLst/>
                        </a:rPr>
                        <a:t>worst</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304595422"/>
                  </a:ext>
                </a:extLst>
              </a:tr>
              <a:tr h="292100">
                <a:tc>
                  <a:txBody>
                    <a:bodyPr/>
                    <a:lstStyle/>
                    <a:p>
                      <a:pPr algn="ctr" rtl="0" fontAlgn="ctr"/>
                      <a:r>
                        <a:rPr lang="es-ES" sz="1800" u="none" strike="noStrike" dirty="0" err="1">
                          <a:effectLst/>
                        </a:rPr>
                        <a:t>the</a:t>
                      </a:r>
                      <a:r>
                        <a:rPr lang="es-ES" sz="1800" u="none" strike="noStrike" dirty="0">
                          <a:effectLst/>
                        </a:rPr>
                        <a:t> </a:t>
                      </a:r>
                      <a:r>
                        <a:rPr lang="es-ES" sz="1800" u="none" strike="noStrike" dirty="0" err="1">
                          <a:effectLst/>
                        </a:rPr>
                        <a:t>worst</a:t>
                      </a:r>
                      <a:r>
                        <a:rPr lang="es-ES" sz="1800" u="none" strike="noStrike" dirty="0">
                          <a:effectLst/>
                        </a:rPr>
                        <a:t> of</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1918021401"/>
                  </a:ext>
                </a:extLst>
              </a:tr>
              <a:tr h="292100">
                <a:tc>
                  <a:txBody>
                    <a:bodyPr/>
                    <a:lstStyle/>
                    <a:p>
                      <a:pPr algn="ctr" rtl="0" fontAlgn="ctr"/>
                      <a:r>
                        <a:rPr lang="es-ES" sz="1800" u="none" strike="noStrike" dirty="0" err="1">
                          <a:effectLst/>
                        </a:rPr>
                        <a:t>worst</a:t>
                      </a:r>
                      <a:r>
                        <a:rPr lang="es-ES" sz="1800" u="none" strike="noStrike" dirty="0">
                          <a:effectLst/>
                        </a:rPr>
                        <a:t> of times</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3991666844"/>
                  </a:ext>
                </a:extLst>
              </a:tr>
              <a:tr h="292100">
                <a:tc>
                  <a:txBody>
                    <a:bodyPr/>
                    <a:lstStyle/>
                    <a:p>
                      <a:pPr algn="ctr" rtl="0" fontAlgn="ctr"/>
                      <a:r>
                        <a:rPr lang="es-ES" sz="1800" u="none" strike="noStrike" dirty="0">
                          <a:effectLst/>
                        </a:rPr>
                        <a:t>of time </a:t>
                      </a:r>
                      <a:r>
                        <a:rPr lang="es-ES" sz="1800" u="none" strike="noStrike" dirty="0" err="1">
                          <a:effectLst/>
                        </a:rPr>
                        <a:t>it</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1687166662"/>
                  </a:ext>
                </a:extLst>
              </a:tr>
              <a:tr h="292100">
                <a:tc>
                  <a:txBody>
                    <a:bodyPr/>
                    <a:lstStyle/>
                    <a:p>
                      <a:pPr algn="ctr" rtl="0" fontAlgn="ctr"/>
                      <a:r>
                        <a:rPr lang="es-ES" sz="1800" u="none" strike="noStrike" dirty="0">
                          <a:effectLst/>
                        </a:rPr>
                        <a:t>times </a:t>
                      </a:r>
                      <a:r>
                        <a:rPr lang="es-ES" sz="1800" u="none" strike="noStrike" dirty="0" err="1">
                          <a:effectLst/>
                        </a:rPr>
                        <a:t>it</a:t>
                      </a:r>
                      <a:r>
                        <a:rPr lang="es-ES" sz="1800" u="none" strike="noStrike" dirty="0">
                          <a:effectLst/>
                        </a:rPr>
                        <a:t> </a:t>
                      </a:r>
                      <a:r>
                        <a:rPr lang="es-ES" sz="1800" u="none" strike="noStrike" dirty="0" err="1">
                          <a:effectLst/>
                        </a:rPr>
                        <a:t>was</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1600983797"/>
                  </a:ext>
                </a:extLst>
              </a:tr>
              <a:tr h="292100">
                <a:tc>
                  <a:txBody>
                    <a:bodyPr/>
                    <a:lstStyle/>
                    <a:p>
                      <a:pPr algn="ctr" rtl="0" fontAlgn="ctr"/>
                      <a:r>
                        <a:rPr lang="es-ES" sz="1800" b="0" u="none" strike="noStrike" dirty="0">
                          <a:solidFill>
                            <a:srgbClr val="000000"/>
                          </a:solidFill>
                          <a:effectLst/>
                        </a:rPr>
                        <a:t>…</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1628070834"/>
                  </a:ext>
                </a:extLst>
              </a:tr>
            </a:tbl>
          </a:graphicData>
        </a:graphic>
      </p:graphicFrame>
      <p:sp>
        <p:nvSpPr>
          <p:cNvPr id="12" name="CuadroTexto 11">
            <a:extLst>
              <a:ext uri="{FF2B5EF4-FFF2-40B4-BE49-F238E27FC236}">
                <a16:creationId xmlns:a16="http://schemas.microsoft.com/office/drawing/2014/main" id="{3C8A9B15-089F-0848-9E08-D5E393247226}"/>
              </a:ext>
            </a:extLst>
          </p:cNvPr>
          <p:cNvSpPr txBox="1"/>
          <p:nvPr/>
        </p:nvSpPr>
        <p:spPr>
          <a:xfrm>
            <a:off x="6885630" y="587695"/>
            <a:ext cx="1961321" cy="461665"/>
          </a:xfrm>
          <a:prstGeom prst="rect">
            <a:avLst/>
          </a:prstGeom>
          <a:noFill/>
        </p:spPr>
        <p:txBody>
          <a:bodyPr wrap="square" rtlCol="0">
            <a:spAutoFit/>
          </a:bodyPr>
          <a:lstStyle/>
          <a:p>
            <a:pPr algn="ctr"/>
            <a:r>
              <a:rPr lang="es-ES" sz="2400" b="1" dirty="0" err="1">
                <a:solidFill>
                  <a:schemeClr val="accent2">
                    <a:lumMod val="50000"/>
                  </a:schemeClr>
                </a:solidFill>
                <a:latin typeface="Helvetica" pitchFamily="2" charset="0"/>
              </a:rPr>
              <a:t>Tri-grams</a:t>
            </a:r>
            <a:endParaRPr lang="es-ES" sz="2400" b="1" dirty="0">
              <a:solidFill>
                <a:schemeClr val="accent2">
                  <a:lumMod val="50000"/>
                </a:schemeClr>
              </a:solidFill>
              <a:latin typeface="Helvetica" pitchFamily="2" charset="0"/>
            </a:endParaRPr>
          </a:p>
        </p:txBody>
      </p:sp>
      <p:sp>
        <p:nvSpPr>
          <p:cNvPr id="14" name="Flecha derecha 13">
            <a:extLst>
              <a:ext uri="{FF2B5EF4-FFF2-40B4-BE49-F238E27FC236}">
                <a16:creationId xmlns:a16="http://schemas.microsoft.com/office/drawing/2014/main" id="{893B8F18-E3FD-D64A-B3D3-E5F874AB7AD2}"/>
              </a:ext>
            </a:extLst>
          </p:cNvPr>
          <p:cNvSpPr/>
          <p:nvPr/>
        </p:nvSpPr>
        <p:spPr>
          <a:xfrm>
            <a:off x="4141428" y="3036833"/>
            <a:ext cx="1179871" cy="1482463"/>
          </a:xfrm>
          <a:prstGeom prst="right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tokenization</a:t>
            </a:r>
            <a:endParaRPr lang="es-ES" dirty="0"/>
          </a:p>
        </p:txBody>
      </p:sp>
      <p:graphicFrame>
        <p:nvGraphicFramePr>
          <p:cNvPr id="11" name="Tabla 10">
            <a:extLst>
              <a:ext uri="{FF2B5EF4-FFF2-40B4-BE49-F238E27FC236}">
                <a16:creationId xmlns:a16="http://schemas.microsoft.com/office/drawing/2014/main" id="{2EC0CEA9-9589-BD42-A49A-55D4D5377D3D}"/>
              </a:ext>
            </a:extLst>
          </p:cNvPr>
          <p:cNvGraphicFramePr>
            <a:graphicFrameLocks noGrp="1"/>
          </p:cNvGraphicFramePr>
          <p:nvPr>
            <p:extLst>
              <p:ext uri="{D42A27DB-BD31-4B8C-83A1-F6EECF244321}">
                <p14:modId xmlns:p14="http://schemas.microsoft.com/office/powerpoint/2010/main" val="3217767112"/>
              </p:ext>
            </p:extLst>
          </p:nvPr>
        </p:nvGraphicFramePr>
        <p:xfrm>
          <a:off x="8131141" y="1741722"/>
          <a:ext cx="2206659" cy="4089400"/>
        </p:xfrm>
        <a:graphic>
          <a:graphicData uri="http://schemas.openxmlformats.org/drawingml/2006/table">
            <a:tbl>
              <a:tblPr firstRow="1" bandRow="1">
                <a:tableStyleId>{21E4AEA4-8DFA-4A89-87EB-49C32662AFE0}</a:tableStyleId>
              </a:tblPr>
              <a:tblGrid>
                <a:gridCol w="2206659">
                  <a:extLst>
                    <a:ext uri="{9D8B030D-6E8A-4147-A177-3AD203B41FA5}">
                      <a16:colId xmlns:a16="http://schemas.microsoft.com/office/drawing/2014/main" val="123505639"/>
                    </a:ext>
                  </a:extLst>
                </a:gridCol>
              </a:tblGrid>
              <a:tr h="292100">
                <a:tc>
                  <a:txBody>
                    <a:bodyPr/>
                    <a:lstStyle/>
                    <a:p>
                      <a:pPr algn="ctr" rtl="0" fontAlgn="ctr"/>
                      <a:r>
                        <a:rPr lang="es-ES" sz="1800" b="0" u="none" strike="noStrike" dirty="0" err="1">
                          <a:solidFill>
                            <a:schemeClr val="bg1"/>
                          </a:solidFill>
                          <a:effectLst/>
                        </a:rPr>
                        <a:t>Token</a:t>
                      </a:r>
                      <a:endParaRPr lang="es-ES" sz="1800" b="0" i="0" u="none" strike="noStrike" dirty="0">
                        <a:solidFill>
                          <a:schemeClr val="bg1"/>
                        </a:solidFill>
                        <a:effectLst/>
                        <a:latin typeface="Helvetica" pitchFamily="2" charset="0"/>
                      </a:endParaRPr>
                    </a:p>
                  </a:txBody>
                  <a:tcPr marL="9525" marR="9525" marT="9525" marB="0" anchor="ctr"/>
                </a:tc>
                <a:extLst>
                  <a:ext uri="{0D108BD9-81ED-4DB2-BD59-A6C34878D82A}">
                    <a16:rowId xmlns:a16="http://schemas.microsoft.com/office/drawing/2014/main" val="1714298944"/>
                  </a:ext>
                </a:extLst>
              </a:tr>
              <a:tr h="292100">
                <a:tc>
                  <a:txBody>
                    <a:bodyPr/>
                    <a:lstStyle/>
                    <a:p>
                      <a:pPr algn="ctr" rtl="0" fontAlgn="ctr"/>
                      <a:r>
                        <a:rPr lang="es-ES" sz="1800" u="none" strike="noStrike" dirty="0" err="1">
                          <a:effectLst/>
                        </a:rPr>
                        <a:t>it</a:t>
                      </a:r>
                      <a:r>
                        <a:rPr lang="es-ES" sz="1800" u="none" strike="noStrike" dirty="0">
                          <a:effectLst/>
                        </a:rPr>
                        <a:t> </a:t>
                      </a:r>
                      <a:r>
                        <a:rPr lang="es-ES" sz="1800" u="none" strike="noStrike" dirty="0" err="1">
                          <a:effectLst/>
                        </a:rPr>
                        <a:t>was</a:t>
                      </a:r>
                      <a:r>
                        <a:rPr lang="es-ES" sz="1800" u="none" strike="noStrike" dirty="0">
                          <a:effectLst/>
                        </a:rPr>
                        <a:t> </a:t>
                      </a:r>
                      <a:r>
                        <a:rPr lang="es-ES" sz="1800" u="none" strike="noStrike" dirty="0" err="1">
                          <a:effectLst/>
                        </a:rPr>
                        <a:t>best</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3835426530"/>
                  </a:ext>
                </a:extLst>
              </a:tr>
              <a:tr h="292100">
                <a:tc>
                  <a:txBody>
                    <a:bodyPr/>
                    <a:lstStyle/>
                    <a:p>
                      <a:pPr algn="ctr" rtl="0" fontAlgn="ctr"/>
                      <a:r>
                        <a:rPr lang="es-ES" sz="1800" u="none" strike="noStrike" dirty="0" err="1">
                          <a:effectLst/>
                        </a:rPr>
                        <a:t>was</a:t>
                      </a:r>
                      <a:r>
                        <a:rPr lang="es-ES" sz="1800" u="none" strike="noStrike" dirty="0">
                          <a:effectLst/>
                        </a:rPr>
                        <a:t> </a:t>
                      </a:r>
                      <a:r>
                        <a:rPr lang="es-ES" sz="1800" u="none" strike="noStrike" dirty="0" err="1">
                          <a:effectLst/>
                        </a:rPr>
                        <a:t>best</a:t>
                      </a:r>
                      <a:r>
                        <a:rPr lang="es-ES" sz="1800" u="none" strike="noStrike" dirty="0">
                          <a:effectLst/>
                        </a:rPr>
                        <a:t> times</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1226453829"/>
                  </a:ext>
                </a:extLst>
              </a:tr>
              <a:tr h="292100">
                <a:tc>
                  <a:txBody>
                    <a:bodyPr/>
                    <a:lstStyle/>
                    <a:p>
                      <a:pPr algn="ctr" rtl="0" fontAlgn="ctr"/>
                      <a:r>
                        <a:rPr lang="es-ES" sz="1800" u="none" strike="noStrike" dirty="0" err="1">
                          <a:effectLst/>
                        </a:rPr>
                        <a:t>best</a:t>
                      </a:r>
                      <a:r>
                        <a:rPr lang="es-ES" sz="1800" u="none" strike="noStrike" dirty="0">
                          <a:effectLst/>
                        </a:rPr>
                        <a:t> times </a:t>
                      </a:r>
                      <a:r>
                        <a:rPr lang="es-ES" sz="1800" u="none" strike="noStrike" dirty="0" err="1">
                          <a:effectLst/>
                        </a:rPr>
                        <a:t>it</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306015402"/>
                  </a:ext>
                </a:extLst>
              </a:tr>
              <a:tr h="292100">
                <a:tc>
                  <a:txBody>
                    <a:bodyPr/>
                    <a:lstStyle/>
                    <a:p>
                      <a:pPr algn="ctr" rtl="0" fontAlgn="ctr"/>
                      <a:r>
                        <a:rPr lang="es-ES" sz="1800" u="none" strike="noStrike" dirty="0">
                          <a:effectLst/>
                        </a:rPr>
                        <a:t>times </a:t>
                      </a:r>
                      <a:r>
                        <a:rPr lang="es-ES" sz="1800" u="none" strike="noStrike" dirty="0" err="1">
                          <a:effectLst/>
                        </a:rPr>
                        <a:t>it</a:t>
                      </a:r>
                      <a:r>
                        <a:rPr lang="es-ES" sz="1800" u="none" strike="noStrike" dirty="0">
                          <a:effectLst/>
                        </a:rPr>
                        <a:t> </a:t>
                      </a:r>
                      <a:r>
                        <a:rPr lang="es-ES" sz="1800" u="none" strike="noStrike" dirty="0" err="1">
                          <a:effectLst/>
                        </a:rPr>
                        <a:t>was</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4247420029"/>
                  </a:ext>
                </a:extLst>
              </a:tr>
              <a:tr h="292100">
                <a:tc>
                  <a:txBody>
                    <a:bodyPr/>
                    <a:lstStyle/>
                    <a:p>
                      <a:pPr algn="ctr" rtl="0" fontAlgn="ctr"/>
                      <a:r>
                        <a:rPr lang="es-ES" sz="1800" u="none" strike="noStrike" dirty="0" err="1">
                          <a:effectLst/>
                        </a:rPr>
                        <a:t>it</a:t>
                      </a:r>
                      <a:r>
                        <a:rPr lang="es-ES" sz="1800" u="none" strike="noStrike" dirty="0">
                          <a:effectLst/>
                        </a:rPr>
                        <a:t> </a:t>
                      </a:r>
                      <a:r>
                        <a:rPr lang="es-ES" sz="1800" u="none" strike="noStrike" dirty="0" err="1">
                          <a:effectLst/>
                        </a:rPr>
                        <a:t>was</a:t>
                      </a:r>
                      <a:r>
                        <a:rPr lang="es-ES" sz="1800" u="none" strike="noStrike" dirty="0">
                          <a:effectLst/>
                        </a:rPr>
                        <a:t> </a:t>
                      </a:r>
                      <a:r>
                        <a:rPr lang="es-ES" sz="1800" u="none" strike="noStrike" dirty="0" err="1">
                          <a:effectLst/>
                        </a:rPr>
                        <a:t>worst</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1540902514"/>
                  </a:ext>
                </a:extLst>
              </a:tr>
              <a:tr h="292100">
                <a:tc>
                  <a:txBody>
                    <a:bodyPr/>
                    <a:lstStyle/>
                    <a:p>
                      <a:pPr algn="ctr" rtl="0" fontAlgn="ctr"/>
                      <a:r>
                        <a:rPr lang="es-ES" sz="1800" u="none" strike="noStrike" dirty="0" err="1">
                          <a:effectLst/>
                        </a:rPr>
                        <a:t>was</a:t>
                      </a:r>
                      <a:r>
                        <a:rPr lang="es-ES" sz="1800" u="none" strike="noStrike" dirty="0">
                          <a:effectLst/>
                        </a:rPr>
                        <a:t> </a:t>
                      </a:r>
                      <a:r>
                        <a:rPr lang="es-ES" sz="1800" u="none" strike="noStrike" dirty="0" err="1">
                          <a:effectLst/>
                        </a:rPr>
                        <a:t>worst</a:t>
                      </a:r>
                      <a:r>
                        <a:rPr lang="es-ES" sz="1800" u="none" strike="noStrike" dirty="0">
                          <a:effectLst/>
                        </a:rPr>
                        <a:t> times</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3098094680"/>
                  </a:ext>
                </a:extLst>
              </a:tr>
              <a:tr h="292100">
                <a:tc>
                  <a:txBody>
                    <a:bodyPr/>
                    <a:lstStyle/>
                    <a:p>
                      <a:pPr algn="ctr" rtl="0" fontAlgn="ctr"/>
                      <a:r>
                        <a:rPr lang="es-ES" sz="1800" u="none" strike="noStrike" dirty="0" err="1">
                          <a:effectLst/>
                        </a:rPr>
                        <a:t>worst</a:t>
                      </a:r>
                      <a:r>
                        <a:rPr lang="es-ES" sz="1800" u="none" strike="noStrike" dirty="0">
                          <a:effectLst/>
                        </a:rPr>
                        <a:t> times </a:t>
                      </a:r>
                      <a:r>
                        <a:rPr lang="es-ES" sz="1800" u="none" strike="noStrike" dirty="0" err="1">
                          <a:effectLst/>
                        </a:rPr>
                        <a:t>it</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1869152947"/>
                  </a:ext>
                </a:extLst>
              </a:tr>
              <a:tr h="292100">
                <a:tc>
                  <a:txBody>
                    <a:bodyPr/>
                    <a:lstStyle/>
                    <a:p>
                      <a:pPr algn="ctr" rtl="0" fontAlgn="ctr"/>
                      <a:r>
                        <a:rPr lang="es-ES" sz="1800" u="none" strike="noStrike" dirty="0">
                          <a:effectLst/>
                        </a:rPr>
                        <a:t>times </a:t>
                      </a:r>
                      <a:r>
                        <a:rPr lang="es-ES" sz="1800" u="none" strike="noStrike" dirty="0" err="1">
                          <a:effectLst/>
                        </a:rPr>
                        <a:t>it</a:t>
                      </a:r>
                      <a:r>
                        <a:rPr lang="es-ES" sz="1800" u="none" strike="noStrike" dirty="0">
                          <a:effectLst/>
                        </a:rPr>
                        <a:t> </a:t>
                      </a:r>
                      <a:r>
                        <a:rPr lang="es-ES" sz="1800" u="none" strike="noStrike" dirty="0" err="1">
                          <a:effectLst/>
                        </a:rPr>
                        <a:t>was</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304595422"/>
                  </a:ext>
                </a:extLst>
              </a:tr>
              <a:tr h="292100">
                <a:tc>
                  <a:txBody>
                    <a:bodyPr/>
                    <a:lstStyle/>
                    <a:p>
                      <a:pPr algn="ctr" rtl="0" fontAlgn="ctr"/>
                      <a:r>
                        <a:rPr lang="es-ES" sz="1800" u="none" strike="noStrike" dirty="0" err="1">
                          <a:effectLst/>
                        </a:rPr>
                        <a:t>it</a:t>
                      </a:r>
                      <a:r>
                        <a:rPr lang="es-ES" sz="1800" u="none" strike="noStrike" dirty="0">
                          <a:effectLst/>
                        </a:rPr>
                        <a:t> </a:t>
                      </a:r>
                      <a:r>
                        <a:rPr lang="es-ES" sz="1800" u="none" strike="noStrike" dirty="0" err="1">
                          <a:effectLst/>
                        </a:rPr>
                        <a:t>was</a:t>
                      </a:r>
                      <a:r>
                        <a:rPr lang="es-ES" sz="1800" u="none" strike="noStrike" dirty="0">
                          <a:effectLst/>
                        </a:rPr>
                        <a:t> </a:t>
                      </a:r>
                      <a:r>
                        <a:rPr lang="es-ES" sz="1800" u="none" strike="noStrike" dirty="0" err="1">
                          <a:effectLst/>
                        </a:rPr>
                        <a:t>age</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1918021401"/>
                  </a:ext>
                </a:extLst>
              </a:tr>
              <a:tr h="292100">
                <a:tc>
                  <a:txBody>
                    <a:bodyPr/>
                    <a:lstStyle/>
                    <a:p>
                      <a:pPr algn="ctr" rtl="0" fontAlgn="ctr"/>
                      <a:r>
                        <a:rPr lang="es-ES" sz="1800" u="none" strike="noStrike" dirty="0" err="1">
                          <a:effectLst/>
                        </a:rPr>
                        <a:t>was</a:t>
                      </a:r>
                      <a:r>
                        <a:rPr lang="es-ES" sz="1800" u="none" strike="noStrike" dirty="0">
                          <a:effectLst/>
                        </a:rPr>
                        <a:t> </a:t>
                      </a:r>
                      <a:r>
                        <a:rPr lang="es-ES" sz="1800" u="none" strike="noStrike" dirty="0" err="1">
                          <a:effectLst/>
                        </a:rPr>
                        <a:t>age</a:t>
                      </a:r>
                      <a:r>
                        <a:rPr lang="es-ES" sz="1800" u="none" strike="noStrike" dirty="0">
                          <a:effectLst/>
                        </a:rPr>
                        <a:t> </a:t>
                      </a:r>
                      <a:r>
                        <a:rPr lang="es-ES" sz="1800" u="none" strike="noStrike" dirty="0" err="1">
                          <a:effectLst/>
                        </a:rPr>
                        <a:t>wisdom</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3991666844"/>
                  </a:ext>
                </a:extLst>
              </a:tr>
              <a:tr h="292100">
                <a:tc>
                  <a:txBody>
                    <a:bodyPr/>
                    <a:lstStyle/>
                    <a:p>
                      <a:pPr algn="ctr" rtl="0" fontAlgn="ctr"/>
                      <a:r>
                        <a:rPr lang="es-ES" sz="1800" u="none" strike="noStrike" dirty="0" err="1">
                          <a:effectLst/>
                        </a:rPr>
                        <a:t>age</a:t>
                      </a:r>
                      <a:r>
                        <a:rPr lang="es-ES" sz="1800" u="none" strike="noStrike" dirty="0">
                          <a:effectLst/>
                        </a:rPr>
                        <a:t> </a:t>
                      </a:r>
                      <a:r>
                        <a:rPr lang="es-ES" sz="1800" u="none" strike="noStrike" dirty="0" err="1">
                          <a:effectLst/>
                        </a:rPr>
                        <a:t>wisdom</a:t>
                      </a:r>
                      <a:r>
                        <a:rPr lang="es-ES" sz="1800" u="none" strike="noStrike" dirty="0">
                          <a:effectLst/>
                        </a:rPr>
                        <a:t> </a:t>
                      </a:r>
                      <a:r>
                        <a:rPr lang="es-ES" sz="1800" u="none" strike="noStrike" dirty="0" err="1">
                          <a:effectLst/>
                        </a:rPr>
                        <a:t>it</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1687166662"/>
                  </a:ext>
                </a:extLst>
              </a:tr>
              <a:tr h="292100">
                <a:tc>
                  <a:txBody>
                    <a:bodyPr/>
                    <a:lstStyle/>
                    <a:p>
                      <a:pPr algn="ctr" rtl="0" fontAlgn="ctr"/>
                      <a:r>
                        <a:rPr lang="es-ES" sz="1800" u="none" strike="noStrike" dirty="0" err="1">
                          <a:effectLst/>
                        </a:rPr>
                        <a:t>wisdom</a:t>
                      </a:r>
                      <a:r>
                        <a:rPr lang="es-ES" sz="1800" u="none" strike="noStrike" dirty="0">
                          <a:effectLst/>
                        </a:rPr>
                        <a:t> </a:t>
                      </a:r>
                      <a:r>
                        <a:rPr lang="es-ES" sz="1800" u="none" strike="noStrike" dirty="0" err="1">
                          <a:effectLst/>
                        </a:rPr>
                        <a:t>it</a:t>
                      </a:r>
                      <a:r>
                        <a:rPr lang="es-ES" sz="1800" u="none" strike="noStrike" dirty="0">
                          <a:effectLst/>
                        </a:rPr>
                        <a:t> </a:t>
                      </a:r>
                      <a:r>
                        <a:rPr lang="es-ES" sz="1800" u="none" strike="noStrike" dirty="0" err="1">
                          <a:effectLst/>
                        </a:rPr>
                        <a:t>was</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1600983797"/>
                  </a:ext>
                </a:extLst>
              </a:tr>
              <a:tr h="292100">
                <a:tc>
                  <a:txBody>
                    <a:bodyPr/>
                    <a:lstStyle/>
                    <a:p>
                      <a:pPr algn="ctr" rtl="0" fontAlgn="ctr"/>
                      <a:r>
                        <a:rPr lang="es-ES" sz="1800" b="0" u="none" strike="noStrike" dirty="0">
                          <a:solidFill>
                            <a:srgbClr val="000000"/>
                          </a:solidFill>
                          <a:effectLst/>
                        </a:rPr>
                        <a:t>…</a:t>
                      </a:r>
                      <a:endParaRPr lang="es-ES" sz="1800" b="0" i="0" u="none" strike="noStrike" dirty="0">
                        <a:solidFill>
                          <a:srgbClr val="000000"/>
                        </a:solidFill>
                        <a:effectLst/>
                        <a:latin typeface="Helvetica" pitchFamily="2" charset="0"/>
                      </a:endParaRPr>
                    </a:p>
                  </a:txBody>
                  <a:tcPr marL="9525" marR="9525" marT="9525" marB="0" anchor="ctr"/>
                </a:tc>
                <a:extLst>
                  <a:ext uri="{0D108BD9-81ED-4DB2-BD59-A6C34878D82A}">
                    <a16:rowId xmlns:a16="http://schemas.microsoft.com/office/drawing/2014/main" val="1628070834"/>
                  </a:ext>
                </a:extLst>
              </a:tr>
            </a:tbl>
          </a:graphicData>
        </a:graphic>
      </p:graphicFrame>
      <p:sp>
        <p:nvSpPr>
          <p:cNvPr id="13" name="CuadroTexto 12">
            <a:extLst>
              <a:ext uri="{FF2B5EF4-FFF2-40B4-BE49-F238E27FC236}">
                <a16:creationId xmlns:a16="http://schemas.microsoft.com/office/drawing/2014/main" id="{A9DBB182-7F4D-2644-A3B1-1DB0B2F00FC2}"/>
              </a:ext>
            </a:extLst>
          </p:cNvPr>
          <p:cNvSpPr txBox="1"/>
          <p:nvPr/>
        </p:nvSpPr>
        <p:spPr>
          <a:xfrm>
            <a:off x="8373497" y="1012844"/>
            <a:ext cx="1721946" cy="707886"/>
          </a:xfrm>
          <a:prstGeom prst="rect">
            <a:avLst/>
          </a:prstGeom>
          <a:noFill/>
        </p:spPr>
        <p:txBody>
          <a:bodyPr wrap="none" rtlCol="0">
            <a:spAutoFit/>
          </a:bodyPr>
          <a:lstStyle/>
          <a:p>
            <a:pPr algn="ctr"/>
            <a:r>
              <a:rPr lang="es-ES" sz="2000" b="1" dirty="0" err="1">
                <a:solidFill>
                  <a:srgbClr val="FF7F3E"/>
                </a:solidFill>
                <a:latin typeface="Helvetica" pitchFamily="2" charset="0"/>
              </a:rPr>
              <a:t>Option</a:t>
            </a:r>
            <a:r>
              <a:rPr lang="es-ES" sz="2000" b="1" dirty="0">
                <a:solidFill>
                  <a:srgbClr val="FF7F3E"/>
                </a:solidFill>
                <a:latin typeface="Helvetica" pitchFamily="2" charset="0"/>
              </a:rPr>
              <a:t> B </a:t>
            </a:r>
          </a:p>
          <a:p>
            <a:pPr algn="ctr"/>
            <a:r>
              <a:rPr lang="es-ES" sz="2000" b="1" dirty="0">
                <a:solidFill>
                  <a:srgbClr val="FF7F3E"/>
                </a:solidFill>
                <a:latin typeface="Helvetica" pitchFamily="2" charset="0"/>
              </a:rPr>
              <a:t>(stop </a:t>
            </a:r>
            <a:r>
              <a:rPr lang="es-ES" sz="2000" b="1" dirty="0" err="1">
                <a:solidFill>
                  <a:srgbClr val="FF7F3E"/>
                </a:solidFill>
                <a:latin typeface="Helvetica" pitchFamily="2" charset="0"/>
              </a:rPr>
              <a:t>words</a:t>
            </a:r>
            <a:r>
              <a:rPr lang="es-ES" sz="2000" b="1" dirty="0">
                <a:solidFill>
                  <a:srgbClr val="FF7F3E"/>
                </a:solidFill>
                <a:latin typeface="Helvetica" pitchFamily="2" charset="0"/>
              </a:rPr>
              <a:t>)</a:t>
            </a:r>
          </a:p>
        </p:txBody>
      </p:sp>
      <p:sp>
        <p:nvSpPr>
          <p:cNvPr id="15" name="CuadroTexto 14">
            <a:extLst>
              <a:ext uri="{FF2B5EF4-FFF2-40B4-BE49-F238E27FC236}">
                <a16:creationId xmlns:a16="http://schemas.microsoft.com/office/drawing/2014/main" id="{B1DEC835-6055-D547-811B-415C43084EE3}"/>
              </a:ext>
            </a:extLst>
          </p:cNvPr>
          <p:cNvSpPr txBox="1"/>
          <p:nvPr/>
        </p:nvSpPr>
        <p:spPr>
          <a:xfrm>
            <a:off x="6094198" y="1173675"/>
            <a:ext cx="1266693" cy="400110"/>
          </a:xfrm>
          <a:prstGeom prst="rect">
            <a:avLst/>
          </a:prstGeom>
          <a:noFill/>
        </p:spPr>
        <p:txBody>
          <a:bodyPr wrap="none" rtlCol="0">
            <a:spAutoFit/>
          </a:bodyPr>
          <a:lstStyle/>
          <a:p>
            <a:r>
              <a:rPr lang="es-ES" sz="2000" b="1" dirty="0" err="1">
                <a:solidFill>
                  <a:srgbClr val="FF7F3E"/>
                </a:solidFill>
                <a:latin typeface="Helvetica" pitchFamily="2" charset="0"/>
              </a:rPr>
              <a:t>Option</a:t>
            </a:r>
            <a:r>
              <a:rPr lang="es-ES" sz="2000" b="1" dirty="0">
                <a:solidFill>
                  <a:srgbClr val="FF7F3E"/>
                </a:solidFill>
                <a:latin typeface="Helvetica" pitchFamily="2" charset="0"/>
              </a:rPr>
              <a:t> A</a:t>
            </a:r>
          </a:p>
        </p:txBody>
      </p:sp>
      <p:pic>
        <p:nvPicPr>
          <p:cNvPr id="16" name="Gráfico 15" descr="Subtítulos">
            <a:extLst>
              <a:ext uri="{FF2B5EF4-FFF2-40B4-BE49-F238E27FC236}">
                <a16:creationId xmlns:a16="http://schemas.microsoft.com/office/drawing/2014/main" id="{0ECACE63-21BA-EA46-90FF-2D74BF635B2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95636" y="5373922"/>
            <a:ext cx="914400" cy="914400"/>
          </a:xfrm>
          <a:prstGeom prst="rect">
            <a:avLst/>
          </a:prstGeom>
        </p:spPr>
      </p:pic>
    </p:spTree>
    <p:extLst>
      <p:ext uri="{BB962C8B-B14F-4D97-AF65-F5344CB8AC3E}">
        <p14:creationId xmlns:p14="http://schemas.microsoft.com/office/powerpoint/2010/main" val="361357774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AB2D58-4085-914A-ACE0-36A1227CC7AD}"/>
              </a:ext>
            </a:extLst>
          </p:cNvPr>
          <p:cNvSpPr>
            <a:spLocks noGrp="1"/>
          </p:cNvSpPr>
          <p:nvPr>
            <p:ph type="title"/>
          </p:nvPr>
        </p:nvSpPr>
        <p:spPr/>
        <p:txBody>
          <a:bodyPr/>
          <a:lstStyle/>
          <a:p>
            <a:r>
              <a:rPr lang="en-US" dirty="0"/>
              <a:t>Some Previous Considerations</a:t>
            </a:r>
          </a:p>
        </p:txBody>
      </p:sp>
      <p:pic>
        <p:nvPicPr>
          <p:cNvPr id="5" name="Gráfico 4">
            <a:extLst>
              <a:ext uri="{FF2B5EF4-FFF2-40B4-BE49-F238E27FC236}">
                <a16:creationId xmlns:a16="http://schemas.microsoft.com/office/drawing/2014/main" id="{44E824BC-240D-6744-BA7B-17E3F4496A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9615" y="4869701"/>
            <a:ext cx="1567543" cy="1567543"/>
          </a:xfrm>
          <a:prstGeom prst="rect">
            <a:avLst/>
          </a:prstGeom>
        </p:spPr>
      </p:pic>
      <p:sp>
        <p:nvSpPr>
          <p:cNvPr id="4" name="CuadroTexto 3">
            <a:extLst>
              <a:ext uri="{FF2B5EF4-FFF2-40B4-BE49-F238E27FC236}">
                <a16:creationId xmlns:a16="http://schemas.microsoft.com/office/drawing/2014/main" id="{3D870120-8CCD-7D47-8B1C-E55584FE8348}"/>
              </a:ext>
            </a:extLst>
          </p:cNvPr>
          <p:cNvSpPr txBox="1"/>
          <p:nvPr/>
        </p:nvSpPr>
        <p:spPr>
          <a:xfrm>
            <a:off x="4400231" y="1503588"/>
            <a:ext cx="2811675" cy="830997"/>
          </a:xfrm>
          <a:prstGeom prst="rect">
            <a:avLst/>
          </a:prstGeom>
          <a:noFill/>
        </p:spPr>
        <p:txBody>
          <a:bodyPr wrap="square" rtlCol="0">
            <a:spAutoFit/>
          </a:bodyPr>
          <a:lstStyle/>
          <a:p>
            <a:pPr algn="ctr"/>
            <a:r>
              <a:rPr lang="es-ES" sz="2400" dirty="0" err="1">
                <a:solidFill>
                  <a:srgbClr val="017BC1"/>
                </a:solidFill>
                <a:latin typeface="Helvetica" pitchFamily="2" charset="0"/>
              </a:rPr>
              <a:t>Qualitative</a:t>
            </a:r>
            <a:r>
              <a:rPr lang="es-ES" sz="2400" dirty="0">
                <a:solidFill>
                  <a:srgbClr val="017BC1"/>
                </a:solidFill>
                <a:latin typeface="Helvetica" pitchFamily="2" charset="0"/>
              </a:rPr>
              <a:t> </a:t>
            </a:r>
          </a:p>
          <a:p>
            <a:pPr algn="ctr"/>
            <a:r>
              <a:rPr lang="es-ES" sz="2400" dirty="0">
                <a:solidFill>
                  <a:srgbClr val="017BC1"/>
                </a:solidFill>
                <a:latin typeface="Helvetica" pitchFamily="2" charset="0"/>
              </a:rPr>
              <a:t>Data</a:t>
            </a:r>
          </a:p>
        </p:txBody>
      </p:sp>
      <p:sp>
        <p:nvSpPr>
          <p:cNvPr id="2" name="Marcador de número de diapositiva 1">
            <a:extLst>
              <a:ext uri="{FF2B5EF4-FFF2-40B4-BE49-F238E27FC236}">
                <a16:creationId xmlns:a16="http://schemas.microsoft.com/office/drawing/2014/main" id="{AF6EFDE0-010A-6F44-B88D-D2B5175F0A7D}"/>
              </a:ext>
            </a:extLst>
          </p:cNvPr>
          <p:cNvSpPr>
            <a:spLocks noGrp="1"/>
          </p:cNvSpPr>
          <p:nvPr>
            <p:ph type="sldNum" sz="quarter" idx="12"/>
          </p:nvPr>
        </p:nvSpPr>
        <p:spPr/>
        <p:txBody>
          <a:bodyPr/>
          <a:lstStyle/>
          <a:p>
            <a:fld id="{B2A3306B-DF89-7241-AA4A-C5D414DE877E}" type="slidenum">
              <a:rPr lang="en-US" noProof="0" smtClean="0"/>
              <a:pPr/>
              <a:t>7</a:t>
            </a:fld>
            <a:endParaRPr lang="en-US" noProof="0"/>
          </a:p>
        </p:txBody>
      </p:sp>
      <p:sp>
        <p:nvSpPr>
          <p:cNvPr id="14" name="Rectángulo 13">
            <a:extLst>
              <a:ext uri="{FF2B5EF4-FFF2-40B4-BE49-F238E27FC236}">
                <a16:creationId xmlns:a16="http://schemas.microsoft.com/office/drawing/2014/main" id="{E2C094C9-5D90-864D-9DDF-833409448A7A}"/>
              </a:ext>
            </a:extLst>
          </p:cNvPr>
          <p:cNvSpPr/>
          <p:nvPr/>
        </p:nvSpPr>
        <p:spPr>
          <a:xfrm>
            <a:off x="4144536" y="2314811"/>
            <a:ext cx="3323065" cy="1750064"/>
          </a:xfrm>
          <a:prstGeom prst="rect">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B76CD313-0919-ED40-AA14-02D83C2003A5}"/>
              </a:ext>
            </a:extLst>
          </p:cNvPr>
          <p:cNvSpPr/>
          <p:nvPr/>
        </p:nvSpPr>
        <p:spPr>
          <a:xfrm>
            <a:off x="7467601" y="2306123"/>
            <a:ext cx="3319345" cy="1758751"/>
          </a:xfrm>
          <a:prstGeom prst="rect">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8A01D465-2840-A942-834B-0190C8C5ED82}"/>
              </a:ext>
            </a:extLst>
          </p:cNvPr>
          <p:cNvSpPr/>
          <p:nvPr/>
        </p:nvSpPr>
        <p:spPr>
          <a:xfrm>
            <a:off x="4148255" y="4064875"/>
            <a:ext cx="3319345" cy="1609652"/>
          </a:xfrm>
          <a:prstGeom prst="rect">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553E98C8-2DE9-6F46-BC6B-4D0FC1137D54}"/>
              </a:ext>
            </a:extLst>
          </p:cNvPr>
          <p:cNvSpPr/>
          <p:nvPr/>
        </p:nvSpPr>
        <p:spPr>
          <a:xfrm>
            <a:off x="7471319" y="4073562"/>
            <a:ext cx="3319346" cy="1600965"/>
          </a:xfrm>
          <a:prstGeom prst="rect">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CuadroTexto 11">
            <a:extLst>
              <a:ext uri="{FF2B5EF4-FFF2-40B4-BE49-F238E27FC236}">
                <a16:creationId xmlns:a16="http://schemas.microsoft.com/office/drawing/2014/main" id="{7A5F0C33-2D31-C446-ACF2-FA5F8C9A3E30}"/>
              </a:ext>
            </a:extLst>
          </p:cNvPr>
          <p:cNvSpPr txBox="1"/>
          <p:nvPr/>
        </p:nvSpPr>
        <p:spPr>
          <a:xfrm>
            <a:off x="7721435" y="1466438"/>
            <a:ext cx="2811675" cy="830997"/>
          </a:xfrm>
          <a:prstGeom prst="rect">
            <a:avLst/>
          </a:prstGeom>
          <a:noFill/>
        </p:spPr>
        <p:txBody>
          <a:bodyPr wrap="square" rtlCol="0">
            <a:spAutoFit/>
          </a:bodyPr>
          <a:lstStyle/>
          <a:p>
            <a:pPr algn="ctr"/>
            <a:r>
              <a:rPr lang="es-ES" sz="2400" dirty="0" err="1">
                <a:solidFill>
                  <a:srgbClr val="017BC1"/>
                </a:solidFill>
                <a:latin typeface="Helvetica" pitchFamily="2" charset="0"/>
              </a:rPr>
              <a:t>Quantitative</a:t>
            </a:r>
            <a:endParaRPr lang="es-ES" sz="2400" dirty="0">
              <a:solidFill>
                <a:srgbClr val="017BC1"/>
              </a:solidFill>
              <a:latin typeface="Helvetica" pitchFamily="2" charset="0"/>
            </a:endParaRPr>
          </a:p>
          <a:p>
            <a:pPr algn="ctr"/>
            <a:r>
              <a:rPr lang="es-ES" sz="2400" dirty="0">
                <a:solidFill>
                  <a:srgbClr val="017BC1"/>
                </a:solidFill>
                <a:latin typeface="Helvetica" pitchFamily="2" charset="0"/>
              </a:rPr>
              <a:t>Data</a:t>
            </a:r>
          </a:p>
        </p:txBody>
      </p:sp>
      <p:sp>
        <p:nvSpPr>
          <p:cNvPr id="13" name="CuadroTexto 12">
            <a:extLst>
              <a:ext uri="{FF2B5EF4-FFF2-40B4-BE49-F238E27FC236}">
                <a16:creationId xmlns:a16="http://schemas.microsoft.com/office/drawing/2014/main" id="{8D381D6F-F2BC-1A46-A4DA-1C3331E88717}"/>
              </a:ext>
            </a:extLst>
          </p:cNvPr>
          <p:cNvSpPr txBox="1"/>
          <p:nvPr/>
        </p:nvSpPr>
        <p:spPr>
          <a:xfrm>
            <a:off x="2062649" y="2710535"/>
            <a:ext cx="2081887" cy="830997"/>
          </a:xfrm>
          <a:prstGeom prst="rect">
            <a:avLst/>
          </a:prstGeom>
          <a:noFill/>
        </p:spPr>
        <p:txBody>
          <a:bodyPr wrap="square" rtlCol="0">
            <a:spAutoFit/>
          </a:bodyPr>
          <a:lstStyle/>
          <a:p>
            <a:pPr algn="ctr"/>
            <a:r>
              <a:rPr lang="es-ES" sz="2400" dirty="0" err="1">
                <a:solidFill>
                  <a:srgbClr val="017BC1"/>
                </a:solidFill>
                <a:latin typeface="Helvetica" pitchFamily="2" charset="0"/>
              </a:rPr>
              <a:t>Qualitative</a:t>
            </a:r>
            <a:r>
              <a:rPr lang="es-ES" sz="2400" dirty="0">
                <a:solidFill>
                  <a:srgbClr val="017BC1"/>
                </a:solidFill>
                <a:latin typeface="Helvetica" pitchFamily="2" charset="0"/>
              </a:rPr>
              <a:t> </a:t>
            </a:r>
            <a:r>
              <a:rPr lang="es-ES" sz="2400" dirty="0" err="1">
                <a:solidFill>
                  <a:srgbClr val="017BC1"/>
                </a:solidFill>
                <a:latin typeface="Helvetica" pitchFamily="2" charset="0"/>
              </a:rPr>
              <a:t>Methods</a:t>
            </a:r>
            <a:endParaRPr lang="es-ES" sz="2400" dirty="0">
              <a:solidFill>
                <a:srgbClr val="017BC1"/>
              </a:solidFill>
              <a:latin typeface="Helvetica" pitchFamily="2" charset="0"/>
            </a:endParaRPr>
          </a:p>
        </p:txBody>
      </p:sp>
      <p:sp>
        <p:nvSpPr>
          <p:cNvPr id="18" name="CuadroTexto 17">
            <a:extLst>
              <a:ext uri="{FF2B5EF4-FFF2-40B4-BE49-F238E27FC236}">
                <a16:creationId xmlns:a16="http://schemas.microsoft.com/office/drawing/2014/main" id="{7F99E572-CF8D-0E4E-B05D-0B7C39E83A69}"/>
              </a:ext>
            </a:extLst>
          </p:cNvPr>
          <p:cNvSpPr txBox="1"/>
          <p:nvPr/>
        </p:nvSpPr>
        <p:spPr>
          <a:xfrm>
            <a:off x="2062649" y="4460599"/>
            <a:ext cx="2081887" cy="830997"/>
          </a:xfrm>
          <a:prstGeom prst="rect">
            <a:avLst/>
          </a:prstGeom>
          <a:noFill/>
        </p:spPr>
        <p:txBody>
          <a:bodyPr wrap="square" rtlCol="0">
            <a:spAutoFit/>
          </a:bodyPr>
          <a:lstStyle/>
          <a:p>
            <a:pPr algn="ctr"/>
            <a:r>
              <a:rPr lang="es-ES" sz="2400" dirty="0" err="1">
                <a:solidFill>
                  <a:srgbClr val="017BC1"/>
                </a:solidFill>
                <a:latin typeface="Helvetica" pitchFamily="2" charset="0"/>
              </a:rPr>
              <a:t>Quantitative</a:t>
            </a:r>
            <a:r>
              <a:rPr lang="es-ES" sz="2400" dirty="0">
                <a:solidFill>
                  <a:srgbClr val="017BC1"/>
                </a:solidFill>
                <a:latin typeface="Helvetica" pitchFamily="2" charset="0"/>
              </a:rPr>
              <a:t> </a:t>
            </a:r>
            <a:r>
              <a:rPr lang="es-ES" sz="2400" dirty="0" err="1">
                <a:solidFill>
                  <a:srgbClr val="017BC1"/>
                </a:solidFill>
                <a:latin typeface="Helvetica" pitchFamily="2" charset="0"/>
              </a:rPr>
              <a:t>Methods</a:t>
            </a:r>
            <a:endParaRPr lang="es-ES" sz="2400" dirty="0">
              <a:solidFill>
                <a:srgbClr val="017BC1"/>
              </a:solidFill>
              <a:latin typeface="Helvetica" pitchFamily="2" charset="0"/>
            </a:endParaRPr>
          </a:p>
        </p:txBody>
      </p:sp>
      <p:pic>
        <p:nvPicPr>
          <p:cNvPr id="24" name="Gráfico 23" descr="Marca de verificación">
            <a:extLst>
              <a:ext uri="{FF2B5EF4-FFF2-40B4-BE49-F238E27FC236}">
                <a16:creationId xmlns:a16="http://schemas.microsoft.com/office/drawing/2014/main" id="{54E46FE1-9431-DC4E-A5B8-8AB412123A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12732" y="2449645"/>
            <a:ext cx="1377357" cy="1377357"/>
          </a:xfrm>
          <a:prstGeom prst="rect">
            <a:avLst/>
          </a:prstGeom>
        </p:spPr>
      </p:pic>
      <p:pic>
        <p:nvPicPr>
          <p:cNvPr id="25" name="Gráfico 24" descr="Marca de verificación">
            <a:extLst>
              <a:ext uri="{FF2B5EF4-FFF2-40B4-BE49-F238E27FC236}">
                <a16:creationId xmlns:a16="http://schemas.microsoft.com/office/drawing/2014/main" id="{EFFAD91F-0887-4B4B-942A-BF9B53CAAB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38593" y="4263611"/>
            <a:ext cx="1377357" cy="1377357"/>
          </a:xfrm>
          <a:prstGeom prst="rect">
            <a:avLst/>
          </a:prstGeom>
        </p:spPr>
      </p:pic>
    </p:spTree>
    <p:extLst>
      <p:ext uri="{BB962C8B-B14F-4D97-AF65-F5344CB8AC3E}">
        <p14:creationId xmlns:p14="http://schemas.microsoft.com/office/powerpoint/2010/main" val="10590408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97DA9B-8D8C-9E47-9C73-13371354C195}"/>
              </a:ext>
            </a:extLst>
          </p:cNvPr>
          <p:cNvSpPr>
            <a:spLocks noGrp="1"/>
          </p:cNvSpPr>
          <p:nvPr>
            <p:ph type="title"/>
          </p:nvPr>
        </p:nvSpPr>
        <p:spPr>
          <a:xfrm>
            <a:off x="609600" y="14581"/>
            <a:ext cx="6858000" cy="1063255"/>
          </a:xfrm>
        </p:spPr>
        <p:txBody>
          <a:bodyPr/>
          <a:lstStyle/>
          <a:p>
            <a:r>
              <a:rPr lang="es-ES" dirty="0" err="1"/>
              <a:t>Sentiment</a:t>
            </a:r>
            <a:r>
              <a:rPr lang="es-ES" dirty="0"/>
              <a:t> </a:t>
            </a:r>
            <a:r>
              <a:rPr lang="es-ES" dirty="0" err="1"/>
              <a:t>Analysis</a:t>
            </a:r>
            <a:r>
              <a:rPr lang="es-ES" dirty="0"/>
              <a:t> </a:t>
            </a:r>
            <a:r>
              <a:rPr lang="es-ES" dirty="0" err="1"/>
              <a:t>with</a:t>
            </a:r>
            <a:r>
              <a:rPr lang="es-ES" dirty="0"/>
              <a:t> n-</a:t>
            </a:r>
            <a:r>
              <a:rPr lang="es-ES" dirty="0" err="1"/>
              <a:t>grams</a:t>
            </a:r>
            <a:endParaRPr lang="es-ES" dirty="0"/>
          </a:p>
        </p:txBody>
      </p:sp>
      <p:sp>
        <p:nvSpPr>
          <p:cNvPr id="5" name="Marcador de contenido 4">
            <a:extLst>
              <a:ext uri="{FF2B5EF4-FFF2-40B4-BE49-F238E27FC236}">
                <a16:creationId xmlns:a16="http://schemas.microsoft.com/office/drawing/2014/main" id="{6DDB5A16-13DD-B447-9B58-57DC61730D55}"/>
              </a:ext>
            </a:extLst>
          </p:cNvPr>
          <p:cNvSpPr>
            <a:spLocks noGrp="1"/>
          </p:cNvSpPr>
          <p:nvPr>
            <p:ph idx="1"/>
          </p:nvPr>
        </p:nvSpPr>
        <p:spPr/>
        <p:txBody>
          <a:bodyPr anchor="ctr">
            <a:normAutofit lnSpcReduction="10000"/>
          </a:bodyPr>
          <a:lstStyle/>
          <a:p>
            <a:pPr marL="0" indent="0" algn="ctr">
              <a:lnSpc>
                <a:spcPct val="150000"/>
              </a:lnSpc>
              <a:buNone/>
            </a:pPr>
            <a:r>
              <a:rPr lang="es-ES" sz="4400" dirty="0" err="1"/>
              <a:t>We</a:t>
            </a:r>
            <a:r>
              <a:rPr lang="es-ES" sz="4400" dirty="0"/>
              <a:t> can </a:t>
            </a:r>
            <a:r>
              <a:rPr lang="es-ES" sz="4400" dirty="0" err="1"/>
              <a:t>improve</a:t>
            </a:r>
            <a:r>
              <a:rPr lang="es-ES" sz="4400" dirty="0"/>
              <a:t> </a:t>
            </a:r>
            <a:r>
              <a:rPr lang="es-ES" sz="4400" dirty="0" err="1"/>
              <a:t>the</a:t>
            </a:r>
            <a:r>
              <a:rPr lang="es-ES" sz="4400" dirty="0"/>
              <a:t> </a:t>
            </a:r>
            <a:r>
              <a:rPr lang="es-ES" sz="4400" dirty="0" err="1"/>
              <a:t>results</a:t>
            </a:r>
            <a:r>
              <a:rPr lang="es-ES" sz="4400" dirty="0"/>
              <a:t> </a:t>
            </a:r>
            <a:r>
              <a:rPr lang="es-ES" sz="4400" dirty="0" err="1"/>
              <a:t>using</a:t>
            </a:r>
            <a:r>
              <a:rPr lang="es-ES" sz="4400" dirty="0"/>
              <a:t> 2-grams, and 3-grams, </a:t>
            </a:r>
            <a:r>
              <a:rPr lang="es-ES" sz="4400" dirty="0" err="1"/>
              <a:t>because</a:t>
            </a:r>
            <a:r>
              <a:rPr lang="es-ES" sz="4400" dirty="0"/>
              <a:t> </a:t>
            </a:r>
            <a:r>
              <a:rPr lang="es-ES" sz="4400" dirty="0" err="1"/>
              <a:t>we</a:t>
            </a:r>
            <a:r>
              <a:rPr lang="es-ES" sz="4400" dirty="0"/>
              <a:t> are </a:t>
            </a:r>
            <a:r>
              <a:rPr lang="es-ES" sz="4400" dirty="0" err="1"/>
              <a:t>giving</a:t>
            </a:r>
            <a:r>
              <a:rPr lang="es-ES" sz="4400" dirty="0"/>
              <a:t> </a:t>
            </a:r>
            <a:r>
              <a:rPr lang="es-ES" sz="4400" dirty="0" err="1"/>
              <a:t>context</a:t>
            </a:r>
            <a:r>
              <a:rPr lang="es-ES" sz="4400" dirty="0"/>
              <a:t> to </a:t>
            </a:r>
            <a:r>
              <a:rPr lang="es-ES" sz="4400" dirty="0" err="1"/>
              <a:t>the</a:t>
            </a:r>
            <a:r>
              <a:rPr lang="es-ES" sz="4400" dirty="0"/>
              <a:t> </a:t>
            </a:r>
            <a:r>
              <a:rPr lang="es-ES" sz="4400" dirty="0" err="1"/>
              <a:t>words</a:t>
            </a:r>
            <a:endParaRPr lang="es-ES" sz="4400" dirty="0"/>
          </a:p>
        </p:txBody>
      </p:sp>
      <p:sp>
        <p:nvSpPr>
          <p:cNvPr id="4" name="Marcador de número de diapositiva 3">
            <a:extLst>
              <a:ext uri="{FF2B5EF4-FFF2-40B4-BE49-F238E27FC236}">
                <a16:creationId xmlns:a16="http://schemas.microsoft.com/office/drawing/2014/main" id="{1909E13E-69B9-6A4F-916E-B836C67D3F72}"/>
              </a:ext>
            </a:extLst>
          </p:cNvPr>
          <p:cNvSpPr>
            <a:spLocks noGrp="1"/>
          </p:cNvSpPr>
          <p:nvPr>
            <p:ph type="sldNum" sz="quarter" idx="12"/>
          </p:nvPr>
        </p:nvSpPr>
        <p:spPr/>
        <p:txBody>
          <a:bodyPr/>
          <a:lstStyle/>
          <a:p>
            <a:fld id="{B2A3306B-DF89-7241-AA4A-C5D414DE877E}" type="slidenum">
              <a:rPr lang="en-US" noProof="0" smtClean="0"/>
              <a:pPr/>
              <a:t>70</a:t>
            </a:fld>
            <a:endParaRPr lang="en-US" noProof="0"/>
          </a:p>
        </p:txBody>
      </p:sp>
      <p:pic>
        <p:nvPicPr>
          <p:cNvPr id="7" name="Gráfico 6" descr="Subtítulos RTL">
            <a:extLst>
              <a:ext uri="{FF2B5EF4-FFF2-40B4-BE49-F238E27FC236}">
                <a16:creationId xmlns:a16="http://schemas.microsoft.com/office/drawing/2014/main" id="{8CF7AFC2-4627-8C41-91F6-AB0B265EA4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94376" y="2290192"/>
            <a:ext cx="1945341" cy="1945341"/>
          </a:xfrm>
          <a:prstGeom prst="rect">
            <a:avLst/>
          </a:prstGeom>
        </p:spPr>
      </p:pic>
    </p:spTree>
    <p:extLst>
      <p:ext uri="{BB962C8B-B14F-4D97-AF65-F5344CB8AC3E}">
        <p14:creationId xmlns:p14="http://schemas.microsoft.com/office/powerpoint/2010/main" val="348783449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contenido 5">
            <a:extLst>
              <a:ext uri="{FF2B5EF4-FFF2-40B4-BE49-F238E27FC236}">
                <a16:creationId xmlns:a16="http://schemas.microsoft.com/office/drawing/2014/main" id="{0153782E-B515-3943-81EE-280D4A76E766}"/>
              </a:ext>
            </a:extLst>
          </p:cNvPr>
          <p:cNvSpPr>
            <a:spLocks noGrp="1"/>
          </p:cNvSpPr>
          <p:nvPr>
            <p:ph idx="1"/>
          </p:nvPr>
        </p:nvSpPr>
        <p:spPr>
          <a:xfrm>
            <a:off x="6643726" y="366324"/>
            <a:ext cx="5277394" cy="586009"/>
          </a:xfrm>
        </p:spPr>
        <p:txBody>
          <a:bodyPr/>
          <a:lstStyle/>
          <a:p>
            <a:pPr marL="0" indent="0">
              <a:buNone/>
            </a:pPr>
            <a:r>
              <a:rPr lang="es-ES" dirty="0"/>
              <a:t>I am </a:t>
            </a:r>
            <a:r>
              <a:rPr lang="es-ES" dirty="0" err="1"/>
              <a:t>not</a:t>
            </a:r>
            <a:r>
              <a:rPr lang="es-ES" dirty="0"/>
              <a:t> </a:t>
            </a:r>
            <a:r>
              <a:rPr lang="es-ES" b="1" dirty="0" err="1"/>
              <a:t>happy</a:t>
            </a:r>
            <a:r>
              <a:rPr lang="es-ES" dirty="0"/>
              <a:t> and I </a:t>
            </a:r>
            <a:r>
              <a:rPr lang="es-ES" dirty="0" err="1"/>
              <a:t>don’t</a:t>
            </a:r>
            <a:r>
              <a:rPr lang="es-ES" dirty="0"/>
              <a:t> </a:t>
            </a:r>
            <a:r>
              <a:rPr lang="es-ES" b="1" dirty="0" err="1"/>
              <a:t>like</a:t>
            </a:r>
            <a:r>
              <a:rPr lang="es-ES" dirty="0"/>
              <a:t> </a:t>
            </a:r>
            <a:r>
              <a:rPr lang="es-ES" dirty="0" err="1"/>
              <a:t>it!</a:t>
            </a:r>
            <a:endParaRPr lang="es-ES" dirty="0"/>
          </a:p>
          <a:p>
            <a:pPr marL="0" indent="0">
              <a:buNone/>
            </a:pPr>
            <a:endParaRPr lang="es-ES" dirty="0"/>
          </a:p>
        </p:txBody>
      </p:sp>
      <p:sp>
        <p:nvSpPr>
          <p:cNvPr id="8" name="Título 7">
            <a:extLst>
              <a:ext uri="{FF2B5EF4-FFF2-40B4-BE49-F238E27FC236}">
                <a16:creationId xmlns:a16="http://schemas.microsoft.com/office/drawing/2014/main" id="{68461A98-E0A7-6444-8121-A90E01D304F7}"/>
              </a:ext>
            </a:extLst>
          </p:cNvPr>
          <p:cNvSpPr>
            <a:spLocks noGrp="1"/>
          </p:cNvSpPr>
          <p:nvPr>
            <p:ph type="title"/>
          </p:nvPr>
        </p:nvSpPr>
        <p:spPr/>
        <p:txBody>
          <a:bodyPr/>
          <a:lstStyle/>
          <a:p>
            <a:r>
              <a:rPr lang="es-ES" dirty="0" err="1"/>
              <a:t>Example</a:t>
            </a:r>
            <a:endParaRPr lang="es-ES" dirty="0"/>
          </a:p>
        </p:txBody>
      </p:sp>
      <p:sp>
        <p:nvSpPr>
          <p:cNvPr id="4" name="Marcador de número de diapositiva 3">
            <a:extLst>
              <a:ext uri="{FF2B5EF4-FFF2-40B4-BE49-F238E27FC236}">
                <a16:creationId xmlns:a16="http://schemas.microsoft.com/office/drawing/2014/main" id="{5FF3D771-2281-EB43-BA1C-E8DA74312D7A}"/>
              </a:ext>
            </a:extLst>
          </p:cNvPr>
          <p:cNvSpPr>
            <a:spLocks noGrp="1"/>
          </p:cNvSpPr>
          <p:nvPr>
            <p:ph type="sldNum" sz="quarter" idx="12"/>
          </p:nvPr>
        </p:nvSpPr>
        <p:spPr/>
        <p:txBody>
          <a:bodyPr/>
          <a:lstStyle/>
          <a:p>
            <a:fld id="{B2A3306B-DF89-7241-AA4A-C5D414DE877E}" type="slidenum">
              <a:rPr lang="en-US" noProof="0" smtClean="0"/>
              <a:pPr/>
              <a:t>71</a:t>
            </a:fld>
            <a:endParaRPr lang="en-US" noProof="0"/>
          </a:p>
        </p:txBody>
      </p:sp>
      <p:sp>
        <p:nvSpPr>
          <p:cNvPr id="11" name="Elipse 10">
            <a:extLst>
              <a:ext uri="{FF2B5EF4-FFF2-40B4-BE49-F238E27FC236}">
                <a16:creationId xmlns:a16="http://schemas.microsoft.com/office/drawing/2014/main" id="{C5BE1A83-FB15-FA41-B735-02DB7BF2673E}"/>
              </a:ext>
            </a:extLst>
          </p:cNvPr>
          <p:cNvSpPr/>
          <p:nvPr/>
        </p:nvSpPr>
        <p:spPr>
          <a:xfrm>
            <a:off x="5827059" y="191803"/>
            <a:ext cx="5737412" cy="760530"/>
          </a:xfrm>
          <a:prstGeom prst="ellipse">
            <a:avLst/>
          </a:prstGeom>
          <a:noFill/>
          <a:ln w="57150">
            <a:solidFill>
              <a:srgbClr val="FF0000"/>
            </a:solidFill>
            <a:extLst>
              <a:ext uri="{C807C97D-BFC1-408E-A445-0C87EB9F89A2}">
                <ask:lineSketchStyleProps xmlns:ask="http://schemas.microsoft.com/office/drawing/2018/sketchyshapes">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7910695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contenido 5">
            <a:extLst>
              <a:ext uri="{FF2B5EF4-FFF2-40B4-BE49-F238E27FC236}">
                <a16:creationId xmlns:a16="http://schemas.microsoft.com/office/drawing/2014/main" id="{0153782E-B515-3943-81EE-280D4A76E766}"/>
              </a:ext>
            </a:extLst>
          </p:cNvPr>
          <p:cNvSpPr>
            <a:spLocks noGrp="1"/>
          </p:cNvSpPr>
          <p:nvPr>
            <p:ph idx="1"/>
          </p:nvPr>
        </p:nvSpPr>
        <p:spPr>
          <a:xfrm>
            <a:off x="6643726" y="366324"/>
            <a:ext cx="5277394" cy="586009"/>
          </a:xfrm>
        </p:spPr>
        <p:txBody>
          <a:bodyPr/>
          <a:lstStyle/>
          <a:p>
            <a:pPr marL="0" indent="0">
              <a:buNone/>
            </a:pPr>
            <a:r>
              <a:rPr lang="es-ES" dirty="0"/>
              <a:t>I am </a:t>
            </a:r>
            <a:r>
              <a:rPr lang="es-ES" dirty="0" err="1"/>
              <a:t>not</a:t>
            </a:r>
            <a:r>
              <a:rPr lang="es-ES" dirty="0"/>
              <a:t> </a:t>
            </a:r>
            <a:r>
              <a:rPr lang="es-ES" b="1" dirty="0" err="1"/>
              <a:t>happy</a:t>
            </a:r>
            <a:r>
              <a:rPr lang="es-ES" dirty="0"/>
              <a:t> and I </a:t>
            </a:r>
            <a:r>
              <a:rPr lang="es-ES" dirty="0" err="1"/>
              <a:t>don’t</a:t>
            </a:r>
            <a:r>
              <a:rPr lang="es-ES" dirty="0"/>
              <a:t> </a:t>
            </a:r>
            <a:r>
              <a:rPr lang="es-ES" b="1" dirty="0" err="1"/>
              <a:t>like</a:t>
            </a:r>
            <a:r>
              <a:rPr lang="es-ES" dirty="0"/>
              <a:t> </a:t>
            </a:r>
            <a:r>
              <a:rPr lang="es-ES" dirty="0" err="1"/>
              <a:t>it!</a:t>
            </a:r>
            <a:endParaRPr lang="es-ES" dirty="0"/>
          </a:p>
          <a:p>
            <a:pPr marL="0" indent="0">
              <a:buNone/>
            </a:pPr>
            <a:endParaRPr lang="es-ES" dirty="0"/>
          </a:p>
        </p:txBody>
      </p:sp>
      <p:sp>
        <p:nvSpPr>
          <p:cNvPr id="8" name="Título 7">
            <a:extLst>
              <a:ext uri="{FF2B5EF4-FFF2-40B4-BE49-F238E27FC236}">
                <a16:creationId xmlns:a16="http://schemas.microsoft.com/office/drawing/2014/main" id="{68461A98-E0A7-6444-8121-A90E01D304F7}"/>
              </a:ext>
            </a:extLst>
          </p:cNvPr>
          <p:cNvSpPr>
            <a:spLocks noGrp="1"/>
          </p:cNvSpPr>
          <p:nvPr>
            <p:ph type="title"/>
          </p:nvPr>
        </p:nvSpPr>
        <p:spPr/>
        <p:txBody>
          <a:bodyPr/>
          <a:lstStyle/>
          <a:p>
            <a:r>
              <a:rPr lang="es-ES" dirty="0" err="1"/>
              <a:t>Example</a:t>
            </a:r>
            <a:endParaRPr lang="es-ES" dirty="0"/>
          </a:p>
        </p:txBody>
      </p:sp>
      <p:sp>
        <p:nvSpPr>
          <p:cNvPr id="4" name="Marcador de número de diapositiva 3">
            <a:extLst>
              <a:ext uri="{FF2B5EF4-FFF2-40B4-BE49-F238E27FC236}">
                <a16:creationId xmlns:a16="http://schemas.microsoft.com/office/drawing/2014/main" id="{5FF3D771-2281-EB43-BA1C-E8DA74312D7A}"/>
              </a:ext>
            </a:extLst>
          </p:cNvPr>
          <p:cNvSpPr>
            <a:spLocks noGrp="1"/>
          </p:cNvSpPr>
          <p:nvPr>
            <p:ph type="sldNum" sz="quarter" idx="12"/>
          </p:nvPr>
        </p:nvSpPr>
        <p:spPr/>
        <p:txBody>
          <a:bodyPr/>
          <a:lstStyle/>
          <a:p>
            <a:fld id="{B2A3306B-DF89-7241-AA4A-C5D414DE877E}" type="slidenum">
              <a:rPr lang="en-US" noProof="0" smtClean="0"/>
              <a:pPr/>
              <a:t>72</a:t>
            </a:fld>
            <a:endParaRPr lang="en-US" noProof="0"/>
          </a:p>
        </p:txBody>
      </p:sp>
      <p:graphicFrame>
        <p:nvGraphicFramePr>
          <p:cNvPr id="7" name="Tabla 7">
            <a:extLst>
              <a:ext uri="{FF2B5EF4-FFF2-40B4-BE49-F238E27FC236}">
                <a16:creationId xmlns:a16="http://schemas.microsoft.com/office/drawing/2014/main" id="{37700CBF-BB59-804B-A9E1-D1E86304637F}"/>
              </a:ext>
            </a:extLst>
          </p:cNvPr>
          <p:cNvGraphicFramePr>
            <a:graphicFrameLocks noGrp="1"/>
          </p:cNvGraphicFramePr>
          <p:nvPr>
            <p:extLst>
              <p:ext uri="{D42A27DB-BD31-4B8C-83A1-F6EECF244321}">
                <p14:modId xmlns:p14="http://schemas.microsoft.com/office/powerpoint/2010/main" val="317115659"/>
              </p:ext>
            </p:extLst>
          </p:nvPr>
        </p:nvGraphicFramePr>
        <p:xfrm>
          <a:off x="768940" y="1828800"/>
          <a:ext cx="4583954" cy="4358640"/>
        </p:xfrm>
        <a:graphic>
          <a:graphicData uri="http://schemas.openxmlformats.org/drawingml/2006/table">
            <a:tbl>
              <a:tblPr firstRow="1" lastRow="1" bandRow="1">
                <a:tableStyleId>{21E4AEA4-8DFA-4A89-87EB-49C32662AFE0}</a:tableStyleId>
              </a:tblPr>
              <a:tblGrid>
                <a:gridCol w="2291977">
                  <a:extLst>
                    <a:ext uri="{9D8B030D-6E8A-4147-A177-3AD203B41FA5}">
                      <a16:colId xmlns:a16="http://schemas.microsoft.com/office/drawing/2014/main" val="1687677443"/>
                    </a:ext>
                  </a:extLst>
                </a:gridCol>
                <a:gridCol w="2291977">
                  <a:extLst>
                    <a:ext uri="{9D8B030D-6E8A-4147-A177-3AD203B41FA5}">
                      <a16:colId xmlns:a16="http://schemas.microsoft.com/office/drawing/2014/main" val="3715507729"/>
                    </a:ext>
                  </a:extLst>
                </a:gridCol>
              </a:tblGrid>
              <a:tr h="370840">
                <a:tc>
                  <a:txBody>
                    <a:bodyPr/>
                    <a:lstStyle/>
                    <a:p>
                      <a:pPr algn="ctr"/>
                      <a:r>
                        <a:rPr lang="en-US" sz="2000" noProof="0">
                          <a:latin typeface="Helvetica" pitchFamily="2" charset="0"/>
                        </a:rPr>
                        <a:t>Word</a:t>
                      </a:r>
                    </a:p>
                  </a:txBody>
                  <a:tcPr/>
                </a:tc>
                <a:tc>
                  <a:txBody>
                    <a:bodyPr/>
                    <a:lstStyle/>
                    <a:p>
                      <a:pPr algn="ctr"/>
                      <a:r>
                        <a:rPr lang="en-US" sz="2000" noProof="0">
                          <a:latin typeface="Helvetica" pitchFamily="2" charset="0"/>
                        </a:rPr>
                        <a:t>Feeling</a:t>
                      </a:r>
                    </a:p>
                  </a:txBody>
                  <a:tcPr/>
                </a:tc>
                <a:extLst>
                  <a:ext uri="{0D108BD9-81ED-4DB2-BD59-A6C34878D82A}">
                    <a16:rowId xmlns:a16="http://schemas.microsoft.com/office/drawing/2014/main" val="422413328"/>
                  </a:ext>
                </a:extLst>
              </a:tr>
              <a:tr h="370840">
                <a:tc>
                  <a:txBody>
                    <a:bodyPr/>
                    <a:lstStyle/>
                    <a:p>
                      <a:pPr algn="ctr"/>
                      <a:r>
                        <a:rPr lang="en-US" sz="2000" noProof="0">
                          <a:latin typeface="Helvetica" pitchFamily="2" charset="0"/>
                        </a:rPr>
                        <a:t>I</a:t>
                      </a:r>
                    </a:p>
                  </a:txBody>
                  <a:tcPr/>
                </a:tc>
                <a:tc>
                  <a:txBody>
                    <a:bodyPr/>
                    <a:lstStyle/>
                    <a:p>
                      <a:pPr algn="ctr"/>
                      <a:endParaRPr lang="en-US" sz="2000" noProof="0" dirty="0">
                        <a:latin typeface="Helvetica" pitchFamily="2" charset="0"/>
                      </a:endParaRPr>
                    </a:p>
                  </a:txBody>
                  <a:tcPr/>
                </a:tc>
                <a:extLst>
                  <a:ext uri="{0D108BD9-81ED-4DB2-BD59-A6C34878D82A}">
                    <a16:rowId xmlns:a16="http://schemas.microsoft.com/office/drawing/2014/main" val="2025233141"/>
                  </a:ext>
                </a:extLst>
              </a:tr>
              <a:tr h="370840">
                <a:tc>
                  <a:txBody>
                    <a:bodyPr/>
                    <a:lstStyle/>
                    <a:p>
                      <a:pPr algn="ctr"/>
                      <a:r>
                        <a:rPr lang="en-US" sz="2000" noProof="0" dirty="0">
                          <a:latin typeface="Helvetica" pitchFamily="2" charset="0"/>
                        </a:rPr>
                        <a:t>am</a:t>
                      </a:r>
                    </a:p>
                  </a:txBody>
                  <a:tcPr/>
                </a:tc>
                <a:tc>
                  <a:txBody>
                    <a:bodyPr/>
                    <a:lstStyle/>
                    <a:p>
                      <a:pPr algn="ctr"/>
                      <a:endParaRPr lang="en-US" sz="2000" noProof="0" dirty="0">
                        <a:latin typeface="Helvetica" pitchFamily="2" charset="0"/>
                      </a:endParaRPr>
                    </a:p>
                  </a:txBody>
                  <a:tcPr/>
                </a:tc>
                <a:extLst>
                  <a:ext uri="{0D108BD9-81ED-4DB2-BD59-A6C34878D82A}">
                    <a16:rowId xmlns:a16="http://schemas.microsoft.com/office/drawing/2014/main" val="296123632"/>
                  </a:ext>
                </a:extLst>
              </a:tr>
              <a:tr h="370840">
                <a:tc>
                  <a:txBody>
                    <a:bodyPr/>
                    <a:lstStyle/>
                    <a:p>
                      <a:pPr algn="ctr"/>
                      <a:r>
                        <a:rPr lang="en-US" sz="2000" noProof="0" dirty="0">
                          <a:latin typeface="Helvetica" pitchFamily="2" charset="0"/>
                        </a:rPr>
                        <a:t>not </a:t>
                      </a:r>
                    </a:p>
                  </a:txBody>
                  <a:tcPr/>
                </a:tc>
                <a:tc>
                  <a:txBody>
                    <a:bodyPr/>
                    <a:lstStyle/>
                    <a:p>
                      <a:pPr algn="ctr"/>
                      <a:endParaRPr lang="en-US" sz="2000" noProof="0" dirty="0">
                        <a:latin typeface="Helvetica" pitchFamily="2" charset="0"/>
                      </a:endParaRPr>
                    </a:p>
                  </a:txBody>
                  <a:tcPr/>
                </a:tc>
                <a:extLst>
                  <a:ext uri="{0D108BD9-81ED-4DB2-BD59-A6C34878D82A}">
                    <a16:rowId xmlns:a16="http://schemas.microsoft.com/office/drawing/2014/main" val="247251012"/>
                  </a:ext>
                </a:extLst>
              </a:tr>
              <a:tr h="370840">
                <a:tc>
                  <a:txBody>
                    <a:bodyPr/>
                    <a:lstStyle/>
                    <a:p>
                      <a:pPr algn="ctr"/>
                      <a:r>
                        <a:rPr lang="en-US" sz="2000" noProof="0" dirty="0">
                          <a:latin typeface="Helvetica" pitchFamily="2" charset="0"/>
                        </a:rPr>
                        <a:t>happy</a:t>
                      </a:r>
                    </a:p>
                  </a:txBody>
                  <a:tcPr/>
                </a:tc>
                <a:tc>
                  <a:txBody>
                    <a:bodyPr/>
                    <a:lstStyle/>
                    <a:p>
                      <a:pPr algn="ctr"/>
                      <a:endParaRPr lang="en-US" sz="2000" noProof="0" dirty="0">
                        <a:latin typeface="Helvetica" pitchFamily="2" charset="0"/>
                      </a:endParaRPr>
                    </a:p>
                  </a:txBody>
                  <a:tcPr/>
                </a:tc>
                <a:extLst>
                  <a:ext uri="{0D108BD9-81ED-4DB2-BD59-A6C34878D82A}">
                    <a16:rowId xmlns:a16="http://schemas.microsoft.com/office/drawing/2014/main" val="3831722623"/>
                  </a:ext>
                </a:extLst>
              </a:tr>
              <a:tr h="370840">
                <a:tc>
                  <a:txBody>
                    <a:bodyPr/>
                    <a:lstStyle/>
                    <a:p>
                      <a:pPr algn="ctr"/>
                      <a:r>
                        <a:rPr lang="en-US" sz="2000" noProof="0" dirty="0">
                          <a:latin typeface="Helvetica" pitchFamily="2" charset="0"/>
                        </a:rPr>
                        <a:t>and</a:t>
                      </a:r>
                    </a:p>
                  </a:txBody>
                  <a:tcPr/>
                </a:tc>
                <a:tc>
                  <a:txBody>
                    <a:bodyPr/>
                    <a:lstStyle/>
                    <a:p>
                      <a:pPr algn="ctr"/>
                      <a:endParaRPr lang="en-US" sz="2000" noProof="0" dirty="0">
                        <a:latin typeface="Helvetica" pitchFamily="2" charset="0"/>
                      </a:endParaRPr>
                    </a:p>
                  </a:txBody>
                  <a:tcPr/>
                </a:tc>
                <a:extLst>
                  <a:ext uri="{0D108BD9-81ED-4DB2-BD59-A6C34878D82A}">
                    <a16:rowId xmlns:a16="http://schemas.microsoft.com/office/drawing/2014/main" val="886875293"/>
                  </a:ext>
                </a:extLst>
              </a:tr>
              <a:tr h="370840">
                <a:tc>
                  <a:txBody>
                    <a:bodyPr/>
                    <a:lstStyle/>
                    <a:p>
                      <a:pPr algn="ctr"/>
                      <a:r>
                        <a:rPr lang="en-US" sz="2000" noProof="0" dirty="0">
                          <a:latin typeface="Helvetica" pitchFamily="2" charset="0"/>
                        </a:rPr>
                        <a:t>I</a:t>
                      </a:r>
                    </a:p>
                  </a:txBody>
                  <a:tcPr/>
                </a:tc>
                <a:tc>
                  <a:txBody>
                    <a:bodyPr/>
                    <a:lstStyle/>
                    <a:p>
                      <a:pPr algn="ctr"/>
                      <a:endParaRPr lang="en-US" sz="2000" noProof="0" dirty="0">
                        <a:latin typeface="Helvetica" pitchFamily="2" charset="0"/>
                      </a:endParaRPr>
                    </a:p>
                  </a:txBody>
                  <a:tcPr/>
                </a:tc>
                <a:extLst>
                  <a:ext uri="{0D108BD9-81ED-4DB2-BD59-A6C34878D82A}">
                    <a16:rowId xmlns:a16="http://schemas.microsoft.com/office/drawing/2014/main" val="1961404486"/>
                  </a:ext>
                </a:extLst>
              </a:tr>
              <a:tr h="370840">
                <a:tc>
                  <a:txBody>
                    <a:bodyPr/>
                    <a:lstStyle/>
                    <a:p>
                      <a:pPr algn="ctr"/>
                      <a:r>
                        <a:rPr lang="en-US" sz="2000" noProof="0" dirty="0">
                          <a:latin typeface="Helvetica" pitchFamily="2" charset="0"/>
                        </a:rPr>
                        <a:t>don’t</a:t>
                      </a:r>
                    </a:p>
                  </a:txBody>
                  <a:tcPr/>
                </a:tc>
                <a:tc>
                  <a:txBody>
                    <a:bodyPr/>
                    <a:lstStyle/>
                    <a:p>
                      <a:pPr algn="ctr"/>
                      <a:endParaRPr lang="en-US" sz="2000" noProof="0" dirty="0">
                        <a:latin typeface="Helvetica" pitchFamily="2" charset="0"/>
                      </a:endParaRPr>
                    </a:p>
                  </a:txBody>
                  <a:tcPr/>
                </a:tc>
                <a:extLst>
                  <a:ext uri="{0D108BD9-81ED-4DB2-BD59-A6C34878D82A}">
                    <a16:rowId xmlns:a16="http://schemas.microsoft.com/office/drawing/2014/main" val="360508899"/>
                  </a:ext>
                </a:extLst>
              </a:tr>
              <a:tr h="370840">
                <a:tc>
                  <a:txBody>
                    <a:bodyPr/>
                    <a:lstStyle/>
                    <a:p>
                      <a:pPr algn="ctr"/>
                      <a:r>
                        <a:rPr lang="en-US" sz="2000" noProof="0" dirty="0">
                          <a:latin typeface="Helvetica" pitchFamily="2" charset="0"/>
                        </a:rPr>
                        <a:t>like</a:t>
                      </a:r>
                    </a:p>
                  </a:txBody>
                  <a:tcPr/>
                </a:tc>
                <a:tc>
                  <a:txBody>
                    <a:bodyPr/>
                    <a:lstStyle/>
                    <a:p>
                      <a:pPr algn="ctr"/>
                      <a:endParaRPr lang="en-US" sz="2000" noProof="0" dirty="0">
                        <a:latin typeface="Helvetica" pitchFamily="2" charset="0"/>
                      </a:endParaRPr>
                    </a:p>
                  </a:txBody>
                  <a:tcPr/>
                </a:tc>
                <a:extLst>
                  <a:ext uri="{0D108BD9-81ED-4DB2-BD59-A6C34878D82A}">
                    <a16:rowId xmlns:a16="http://schemas.microsoft.com/office/drawing/2014/main" val="4138649746"/>
                  </a:ext>
                </a:extLst>
              </a:tr>
              <a:tr h="370840">
                <a:tc>
                  <a:txBody>
                    <a:bodyPr/>
                    <a:lstStyle/>
                    <a:p>
                      <a:pPr algn="ctr"/>
                      <a:r>
                        <a:rPr lang="en-US" sz="2000" noProof="0" dirty="0">
                          <a:latin typeface="Helvetica" pitchFamily="2" charset="0"/>
                        </a:rPr>
                        <a:t>it</a:t>
                      </a:r>
                    </a:p>
                  </a:txBody>
                  <a:tcPr/>
                </a:tc>
                <a:tc>
                  <a:txBody>
                    <a:bodyPr/>
                    <a:lstStyle/>
                    <a:p>
                      <a:pPr algn="ctr"/>
                      <a:endParaRPr lang="en-US" sz="2000" noProof="0" dirty="0">
                        <a:latin typeface="Helvetica" pitchFamily="2" charset="0"/>
                      </a:endParaRPr>
                    </a:p>
                  </a:txBody>
                  <a:tcPr/>
                </a:tc>
                <a:extLst>
                  <a:ext uri="{0D108BD9-81ED-4DB2-BD59-A6C34878D82A}">
                    <a16:rowId xmlns:a16="http://schemas.microsoft.com/office/drawing/2014/main" val="3608162241"/>
                  </a:ext>
                </a:extLst>
              </a:tr>
              <a:tr h="370840">
                <a:tc>
                  <a:txBody>
                    <a:bodyPr/>
                    <a:lstStyle/>
                    <a:p>
                      <a:endParaRPr lang="en-US" sz="2000" noProof="0" dirty="0">
                        <a:latin typeface="Helvetica" pitchFamily="2" charset="0"/>
                      </a:endParaRPr>
                    </a:p>
                  </a:txBody>
                  <a:tcPr/>
                </a:tc>
                <a:tc>
                  <a:txBody>
                    <a:bodyPr/>
                    <a:lstStyle/>
                    <a:p>
                      <a:pPr algn="ctr"/>
                      <a:endParaRPr lang="en-US" sz="2000" noProof="0" dirty="0">
                        <a:latin typeface="Helvetica" pitchFamily="2" charset="0"/>
                      </a:endParaRPr>
                    </a:p>
                  </a:txBody>
                  <a:tcPr/>
                </a:tc>
                <a:extLst>
                  <a:ext uri="{0D108BD9-81ED-4DB2-BD59-A6C34878D82A}">
                    <a16:rowId xmlns:a16="http://schemas.microsoft.com/office/drawing/2014/main" val="1801632836"/>
                  </a:ext>
                </a:extLst>
              </a:tr>
            </a:tbl>
          </a:graphicData>
        </a:graphic>
      </p:graphicFrame>
    </p:spTree>
    <p:extLst>
      <p:ext uri="{BB962C8B-B14F-4D97-AF65-F5344CB8AC3E}">
        <p14:creationId xmlns:p14="http://schemas.microsoft.com/office/powerpoint/2010/main" val="28480627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contenido 5">
            <a:extLst>
              <a:ext uri="{FF2B5EF4-FFF2-40B4-BE49-F238E27FC236}">
                <a16:creationId xmlns:a16="http://schemas.microsoft.com/office/drawing/2014/main" id="{0153782E-B515-3943-81EE-280D4A76E766}"/>
              </a:ext>
            </a:extLst>
          </p:cNvPr>
          <p:cNvSpPr>
            <a:spLocks noGrp="1"/>
          </p:cNvSpPr>
          <p:nvPr>
            <p:ph idx="1"/>
          </p:nvPr>
        </p:nvSpPr>
        <p:spPr>
          <a:xfrm>
            <a:off x="6643726" y="366324"/>
            <a:ext cx="5277394" cy="586009"/>
          </a:xfrm>
        </p:spPr>
        <p:txBody>
          <a:bodyPr/>
          <a:lstStyle/>
          <a:p>
            <a:pPr marL="0" indent="0">
              <a:buNone/>
            </a:pPr>
            <a:r>
              <a:rPr lang="es-ES" dirty="0"/>
              <a:t>I am </a:t>
            </a:r>
            <a:r>
              <a:rPr lang="es-ES" dirty="0" err="1"/>
              <a:t>not</a:t>
            </a:r>
            <a:r>
              <a:rPr lang="es-ES" dirty="0"/>
              <a:t> </a:t>
            </a:r>
            <a:r>
              <a:rPr lang="es-ES" b="1" dirty="0" err="1"/>
              <a:t>happy</a:t>
            </a:r>
            <a:r>
              <a:rPr lang="es-ES" dirty="0"/>
              <a:t> and I </a:t>
            </a:r>
            <a:r>
              <a:rPr lang="es-ES" dirty="0" err="1"/>
              <a:t>don’t</a:t>
            </a:r>
            <a:r>
              <a:rPr lang="es-ES" dirty="0"/>
              <a:t> </a:t>
            </a:r>
            <a:r>
              <a:rPr lang="es-ES" b="1" dirty="0" err="1"/>
              <a:t>like</a:t>
            </a:r>
            <a:r>
              <a:rPr lang="es-ES" dirty="0"/>
              <a:t> </a:t>
            </a:r>
            <a:r>
              <a:rPr lang="es-ES" dirty="0" err="1"/>
              <a:t>it!</a:t>
            </a:r>
            <a:endParaRPr lang="es-ES" dirty="0"/>
          </a:p>
          <a:p>
            <a:pPr marL="0" indent="0">
              <a:buNone/>
            </a:pPr>
            <a:endParaRPr lang="es-ES" dirty="0"/>
          </a:p>
        </p:txBody>
      </p:sp>
      <p:sp>
        <p:nvSpPr>
          <p:cNvPr id="8" name="Título 7">
            <a:extLst>
              <a:ext uri="{FF2B5EF4-FFF2-40B4-BE49-F238E27FC236}">
                <a16:creationId xmlns:a16="http://schemas.microsoft.com/office/drawing/2014/main" id="{68461A98-E0A7-6444-8121-A90E01D304F7}"/>
              </a:ext>
            </a:extLst>
          </p:cNvPr>
          <p:cNvSpPr>
            <a:spLocks noGrp="1"/>
          </p:cNvSpPr>
          <p:nvPr>
            <p:ph type="title"/>
          </p:nvPr>
        </p:nvSpPr>
        <p:spPr/>
        <p:txBody>
          <a:bodyPr/>
          <a:lstStyle/>
          <a:p>
            <a:r>
              <a:rPr lang="es-ES" dirty="0" err="1"/>
              <a:t>Example</a:t>
            </a:r>
            <a:endParaRPr lang="es-ES" dirty="0"/>
          </a:p>
        </p:txBody>
      </p:sp>
      <p:sp>
        <p:nvSpPr>
          <p:cNvPr id="4" name="Marcador de número de diapositiva 3">
            <a:extLst>
              <a:ext uri="{FF2B5EF4-FFF2-40B4-BE49-F238E27FC236}">
                <a16:creationId xmlns:a16="http://schemas.microsoft.com/office/drawing/2014/main" id="{5FF3D771-2281-EB43-BA1C-E8DA74312D7A}"/>
              </a:ext>
            </a:extLst>
          </p:cNvPr>
          <p:cNvSpPr>
            <a:spLocks noGrp="1"/>
          </p:cNvSpPr>
          <p:nvPr>
            <p:ph type="sldNum" sz="quarter" idx="12"/>
          </p:nvPr>
        </p:nvSpPr>
        <p:spPr/>
        <p:txBody>
          <a:bodyPr/>
          <a:lstStyle/>
          <a:p>
            <a:fld id="{B2A3306B-DF89-7241-AA4A-C5D414DE877E}" type="slidenum">
              <a:rPr lang="en-US" noProof="0" smtClean="0"/>
              <a:pPr/>
              <a:t>73</a:t>
            </a:fld>
            <a:endParaRPr lang="en-US" noProof="0"/>
          </a:p>
        </p:txBody>
      </p:sp>
      <p:graphicFrame>
        <p:nvGraphicFramePr>
          <p:cNvPr id="7" name="Tabla 7">
            <a:extLst>
              <a:ext uri="{FF2B5EF4-FFF2-40B4-BE49-F238E27FC236}">
                <a16:creationId xmlns:a16="http://schemas.microsoft.com/office/drawing/2014/main" id="{37700CBF-BB59-804B-A9E1-D1E86304637F}"/>
              </a:ext>
            </a:extLst>
          </p:cNvPr>
          <p:cNvGraphicFramePr>
            <a:graphicFrameLocks noGrp="1"/>
          </p:cNvGraphicFramePr>
          <p:nvPr/>
        </p:nvGraphicFramePr>
        <p:xfrm>
          <a:off x="768940" y="1828800"/>
          <a:ext cx="4583954" cy="4358640"/>
        </p:xfrm>
        <a:graphic>
          <a:graphicData uri="http://schemas.openxmlformats.org/drawingml/2006/table">
            <a:tbl>
              <a:tblPr firstRow="1" lastRow="1" bandRow="1">
                <a:tableStyleId>{21E4AEA4-8DFA-4A89-87EB-49C32662AFE0}</a:tableStyleId>
              </a:tblPr>
              <a:tblGrid>
                <a:gridCol w="2291977">
                  <a:extLst>
                    <a:ext uri="{9D8B030D-6E8A-4147-A177-3AD203B41FA5}">
                      <a16:colId xmlns:a16="http://schemas.microsoft.com/office/drawing/2014/main" val="1687677443"/>
                    </a:ext>
                  </a:extLst>
                </a:gridCol>
                <a:gridCol w="2291977">
                  <a:extLst>
                    <a:ext uri="{9D8B030D-6E8A-4147-A177-3AD203B41FA5}">
                      <a16:colId xmlns:a16="http://schemas.microsoft.com/office/drawing/2014/main" val="3715507729"/>
                    </a:ext>
                  </a:extLst>
                </a:gridCol>
              </a:tblGrid>
              <a:tr h="370840">
                <a:tc>
                  <a:txBody>
                    <a:bodyPr/>
                    <a:lstStyle/>
                    <a:p>
                      <a:pPr algn="ctr"/>
                      <a:r>
                        <a:rPr lang="en-US" sz="2000" noProof="0">
                          <a:latin typeface="Helvetica" pitchFamily="2" charset="0"/>
                        </a:rPr>
                        <a:t>Word</a:t>
                      </a:r>
                    </a:p>
                  </a:txBody>
                  <a:tcPr/>
                </a:tc>
                <a:tc>
                  <a:txBody>
                    <a:bodyPr/>
                    <a:lstStyle/>
                    <a:p>
                      <a:pPr algn="ctr"/>
                      <a:r>
                        <a:rPr lang="en-US" sz="2000" noProof="0">
                          <a:latin typeface="Helvetica" pitchFamily="2" charset="0"/>
                        </a:rPr>
                        <a:t>Feeling</a:t>
                      </a:r>
                    </a:p>
                  </a:txBody>
                  <a:tcPr/>
                </a:tc>
                <a:extLst>
                  <a:ext uri="{0D108BD9-81ED-4DB2-BD59-A6C34878D82A}">
                    <a16:rowId xmlns:a16="http://schemas.microsoft.com/office/drawing/2014/main" val="422413328"/>
                  </a:ext>
                </a:extLst>
              </a:tr>
              <a:tr h="370840">
                <a:tc>
                  <a:txBody>
                    <a:bodyPr/>
                    <a:lstStyle/>
                    <a:p>
                      <a:pPr algn="ctr"/>
                      <a:r>
                        <a:rPr lang="en-US" sz="2000" noProof="0">
                          <a:latin typeface="Helvetica" pitchFamily="2" charset="0"/>
                        </a:rPr>
                        <a:t>I</a:t>
                      </a:r>
                    </a:p>
                  </a:txBody>
                  <a:tcPr/>
                </a:tc>
                <a:tc>
                  <a:txBody>
                    <a:bodyPr/>
                    <a:lstStyle/>
                    <a:p>
                      <a:pPr algn="ctr"/>
                      <a:r>
                        <a:rPr lang="en-US" sz="2000" noProof="0">
                          <a:latin typeface="Helvetica" pitchFamily="2" charset="0"/>
                        </a:rPr>
                        <a:t>-</a:t>
                      </a:r>
                    </a:p>
                  </a:txBody>
                  <a:tcPr/>
                </a:tc>
                <a:extLst>
                  <a:ext uri="{0D108BD9-81ED-4DB2-BD59-A6C34878D82A}">
                    <a16:rowId xmlns:a16="http://schemas.microsoft.com/office/drawing/2014/main" val="2025233141"/>
                  </a:ext>
                </a:extLst>
              </a:tr>
              <a:tr h="370840">
                <a:tc>
                  <a:txBody>
                    <a:bodyPr/>
                    <a:lstStyle/>
                    <a:p>
                      <a:pPr algn="ctr"/>
                      <a:r>
                        <a:rPr lang="en-US" sz="2000" noProof="0">
                          <a:latin typeface="Helvetica" pitchFamily="2" charset="0"/>
                        </a:rPr>
                        <a:t>am</a:t>
                      </a:r>
                    </a:p>
                  </a:txBody>
                  <a:tcPr/>
                </a:tc>
                <a:tc>
                  <a:txBody>
                    <a:bodyPr/>
                    <a:lstStyle/>
                    <a:p>
                      <a:pPr algn="ctr"/>
                      <a:r>
                        <a:rPr lang="en-US" sz="2000" noProof="0">
                          <a:latin typeface="Helvetica" pitchFamily="2" charset="0"/>
                        </a:rPr>
                        <a:t>-</a:t>
                      </a:r>
                    </a:p>
                  </a:txBody>
                  <a:tcPr/>
                </a:tc>
                <a:extLst>
                  <a:ext uri="{0D108BD9-81ED-4DB2-BD59-A6C34878D82A}">
                    <a16:rowId xmlns:a16="http://schemas.microsoft.com/office/drawing/2014/main" val="296123632"/>
                  </a:ext>
                </a:extLst>
              </a:tr>
              <a:tr h="370840">
                <a:tc>
                  <a:txBody>
                    <a:bodyPr/>
                    <a:lstStyle/>
                    <a:p>
                      <a:pPr algn="ctr"/>
                      <a:r>
                        <a:rPr lang="en-US" sz="2000" noProof="0">
                          <a:latin typeface="Helvetica" pitchFamily="2" charset="0"/>
                        </a:rPr>
                        <a:t>not </a:t>
                      </a:r>
                    </a:p>
                  </a:txBody>
                  <a:tcPr/>
                </a:tc>
                <a:tc>
                  <a:txBody>
                    <a:bodyPr/>
                    <a:lstStyle/>
                    <a:p>
                      <a:pPr algn="ctr"/>
                      <a:r>
                        <a:rPr lang="en-US" sz="2000" noProof="0">
                          <a:latin typeface="Helvetica" pitchFamily="2" charset="0"/>
                        </a:rPr>
                        <a:t>Negative (-1)</a:t>
                      </a:r>
                    </a:p>
                  </a:txBody>
                  <a:tcPr/>
                </a:tc>
                <a:extLst>
                  <a:ext uri="{0D108BD9-81ED-4DB2-BD59-A6C34878D82A}">
                    <a16:rowId xmlns:a16="http://schemas.microsoft.com/office/drawing/2014/main" val="247251012"/>
                  </a:ext>
                </a:extLst>
              </a:tr>
              <a:tr h="370840">
                <a:tc>
                  <a:txBody>
                    <a:bodyPr/>
                    <a:lstStyle/>
                    <a:p>
                      <a:pPr algn="ctr"/>
                      <a:r>
                        <a:rPr lang="en-US" sz="2000" noProof="0">
                          <a:latin typeface="Helvetica" pitchFamily="2" charset="0"/>
                        </a:rPr>
                        <a:t>happy</a:t>
                      </a:r>
                    </a:p>
                  </a:txBody>
                  <a:tcPr/>
                </a:tc>
                <a:tc>
                  <a:txBody>
                    <a:bodyPr/>
                    <a:lstStyle/>
                    <a:p>
                      <a:pPr algn="ctr"/>
                      <a:r>
                        <a:rPr lang="en-US" sz="2000" noProof="0">
                          <a:latin typeface="Helvetica" pitchFamily="2" charset="0"/>
                        </a:rPr>
                        <a:t>Positive (+1)</a:t>
                      </a:r>
                    </a:p>
                  </a:txBody>
                  <a:tcPr/>
                </a:tc>
                <a:extLst>
                  <a:ext uri="{0D108BD9-81ED-4DB2-BD59-A6C34878D82A}">
                    <a16:rowId xmlns:a16="http://schemas.microsoft.com/office/drawing/2014/main" val="3831722623"/>
                  </a:ext>
                </a:extLst>
              </a:tr>
              <a:tr h="370840">
                <a:tc>
                  <a:txBody>
                    <a:bodyPr/>
                    <a:lstStyle/>
                    <a:p>
                      <a:pPr algn="ctr"/>
                      <a:r>
                        <a:rPr lang="en-US" sz="2000" noProof="0">
                          <a:latin typeface="Helvetica" pitchFamily="2" charset="0"/>
                        </a:rPr>
                        <a:t>and</a:t>
                      </a:r>
                    </a:p>
                  </a:txBody>
                  <a:tcPr/>
                </a:tc>
                <a:tc>
                  <a:txBody>
                    <a:bodyPr/>
                    <a:lstStyle/>
                    <a:p>
                      <a:pPr algn="ctr"/>
                      <a:r>
                        <a:rPr lang="en-US" sz="2000" noProof="0">
                          <a:latin typeface="Helvetica" pitchFamily="2" charset="0"/>
                        </a:rPr>
                        <a:t>-</a:t>
                      </a:r>
                    </a:p>
                  </a:txBody>
                  <a:tcPr/>
                </a:tc>
                <a:extLst>
                  <a:ext uri="{0D108BD9-81ED-4DB2-BD59-A6C34878D82A}">
                    <a16:rowId xmlns:a16="http://schemas.microsoft.com/office/drawing/2014/main" val="886875293"/>
                  </a:ext>
                </a:extLst>
              </a:tr>
              <a:tr h="370840">
                <a:tc>
                  <a:txBody>
                    <a:bodyPr/>
                    <a:lstStyle/>
                    <a:p>
                      <a:pPr algn="ctr"/>
                      <a:r>
                        <a:rPr lang="en-US" sz="2000" noProof="0">
                          <a:latin typeface="Helvetica" pitchFamily="2" charset="0"/>
                        </a:rPr>
                        <a:t>I</a:t>
                      </a:r>
                    </a:p>
                  </a:txBody>
                  <a:tcPr/>
                </a:tc>
                <a:tc>
                  <a:txBody>
                    <a:bodyPr/>
                    <a:lstStyle/>
                    <a:p>
                      <a:pPr algn="ctr"/>
                      <a:r>
                        <a:rPr lang="en-US" sz="2000" noProof="0">
                          <a:latin typeface="Helvetica" pitchFamily="2" charset="0"/>
                        </a:rPr>
                        <a:t>-</a:t>
                      </a:r>
                    </a:p>
                  </a:txBody>
                  <a:tcPr/>
                </a:tc>
                <a:extLst>
                  <a:ext uri="{0D108BD9-81ED-4DB2-BD59-A6C34878D82A}">
                    <a16:rowId xmlns:a16="http://schemas.microsoft.com/office/drawing/2014/main" val="1961404486"/>
                  </a:ext>
                </a:extLst>
              </a:tr>
              <a:tr h="370840">
                <a:tc>
                  <a:txBody>
                    <a:bodyPr/>
                    <a:lstStyle/>
                    <a:p>
                      <a:pPr algn="ctr"/>
                      <a:r>
                        <a:rPr lang="en-US" sz="2000" noProof="0">
                          <a:latin typeface="Helvetica" pitchFamily="2" charset="0"/>
                        </a:rPr>
                        <a:t>don’t</a:t>
                      </a:r>
                    </a:p>
                  </a:txBody>
                  <a:tcPr/>
                </a:tc>
                <a:tc>
                  <a:txBody>
                    <a:bodyPr/>
                    <a:lstStyle/>
                    <a:p>
                      <a:pPr algn="ctr"/>
                      <a:r>
                        <a:rPr lang="en-US" sz="2000" noProof="0">
                          <a:latin typeface="Helvetica" pitchFamily="2" charset="0"/>
                        </a:rPr>
                        <a:t>Negative (-1)</a:t>
                      </a:r>
                    </a:p>
                  </a:txBody>
                  <a:tcPr/>
                </a:tc>
                <a:extLst>
                  <a:ext uri="{0D108BD9-81ED-4DB2-BD59-A6C34878D82A}">
                    <a16:rowId xmlns:a16="http://schemas.microsoft.com/office/drawing/2014/main" val="360508899"/>
                  </a:ext>
                </a:extLst>
              </a:tr>
              <a:tr h="370840">
                <a:tc>
                  <a:txBody>
                    <a:bodyPr/>
                    <a:lstStyle/>
                    <a:p>
                      <a:pPr algn="ctr"/>
                      <a:r>
                        <a:rPr lang="en-US" sz="2000" noProof="0">
                          <a:latin typeface="Helvetica" pitchFamily="2" charset="0"/>
                        </a:rPr>
                        <a:t>like</a:t>
                      </a:r>
                    </a:p>
                  </a:txBody>
                  <a:tcPr/>
                </a:tc>
                <a:tc>
                  <a:txBody>
                    <a:bodyPr/>
                    <a:lstStyle/>
                    <a:p>
                      <a:pPr algn="ctr"/>
                      <a:r>
                        <a:rPr lang="en-US" sz="2000" noProof="0">
                          <a:latin typeface="Helvetica" pitchFamily="2" charset="0"/>
                        </a:rPr>
                        <a:t>Positive (+1)</a:t>
                      </a:r>
                    </a:p>
                  </a:txBody>
                  <a:tcPr/>
                </a:tc>
                <a:extLst>
                  <a:ext uri="{0D108BD9-81ED-4DB2-BD59-A6C34878D82A}">
                    <a16:rowId xmlns:a16="http://schemas.microsoft.com/office/drawing/2014/main" val="4138649746"/>
                  </a:ext>
                </a:extLst>
              </a:tr>
              <a:tr h="370840">
                <a:tc>
                  <a:txBody>
                    <a:bodyPr/>
                    <a:lstStyle/>
                    <a:p>
                      <a:pPr algn="ctr"/>
                      <a:r>
                        <a:rPr lang="en-US" sz="2000" noProof="0">
                          <a:latin typeface="Helvetica" pitchFamily="2" charset="0"/>
                        </a:rPr>
                        <a:t>it</a:t>
                      </a:r>
                    </a:p>
                  </a:txBody>
                  <a:tcPr/>
                </a:tc>
                <a:tc>
                  <a:txBody>
                    <a:bodyPr/>
                    <a:lstStyle/>
                    <a:p>
                      <a:pPr algn="ctr"/>
                      <a:r>
                        <a:rPr lang="en-US" sz="2000" noProof="0">
                          <a:latin typeface="Helvetica" pitchFamily="2" charset="0"/>
                        </a:rPr>
                        <a:t>-</a:t>
                      </a:r>
                    </a:p>
                  </a:txBody>
                  <a:tcPr/>
                </a:tc>
                <a:extLst>
                  <a:ext uri="{0D108BD9-81ED-4DB2-BD59-A6C34878D82A}">
                    <a16:rowId xmlns:a16="http://schemas.microsoft.com/office/drawing/2014/main" val="3608162241"/>
                  </a:ext>
                </a:extLst>
              </a:tr>
              <a:tr h="370840">
                <a:tc>
                  <a:txBody>
                    <a:bodyPr/>
                    <a:lstStyle/>
                    <a:p>
                      <a:endParaRPr lang="en-US" sz="2000" noProof="0">
                        <a:latin typeface="Helvetica" pitchFamily="2" charset="0"/>
                      </a:endParaRPr>
                    </a:p>
                  </a:txBody>
                  <a:tcPr/>
                </a:tc>
                <a:tc>
                  <a:txBody>
                    <a:bodyPr/>
                    <a:lstStyle/>
                    <a:p>
                      <a:pPr algn="ctr"/>
                      <a:r>
                        <a:rPr lang="en-US" sz="2000" noProof="0" dirty="0">
                          <a:latin typeface="Helvetica" pitchFamily="2" charset="0"/>
                        </a:rPr>
                        <a:t>Neutral (0)</a:t>
                      </a:r>
                    </a:p>
                  </a:txBody>
                  <a:tcPr/>
                </a:tc>
                <a:extLst>
                  <a:ext uri="{0D108BD9-81ED-4DB2-BD59-A6C34878D82A}">
                    <a16:rowId xmlns:a16="http://schemas.microsoft.com/office/drawing/2014/main" val="1801632836"/>
                  </a:ext>
                </a:extLst>
              </a:tr>
            </a:tbl>
          </a:graphicData>
        </a:graphic>
      </p:graphicFrame>
    </p:spTree>
    <p:extLst>
      <p:ext uri="{BB962C8B-B14F-4D97-AF65-F5344CB8AC3E}">
        <p14:creationId xmlns:p14="http://schemas.microsoft.com/office/powerpoint/2010/main" val="222588195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contenido 5">
            <a:extLst>
              <a:ext uri="{FF2B5EF4-FFF2-40B4-BE49-F238E27FC236}">
                <a16:creationId xmlns:a16="http://schemas.microsoft.com/office/drawing/2014/main" id="{0153782E-B515-3943-81EE-280D4A76E766}"/>
              </a:ext>
            </a:extLst>
          </p:cNvPr>
          <p:cNvSpPr>
            <a:spLocks noGrp="1"/>
          </p:cNvSpPr>
          <p:nvPr>
            <p:ph idx="1"/>
          </p:nvPr>
        </p:nvSpPr>
        <p:spPr>
          <a:xfrm>
            <a:off x="6643726" y="366324"/>
            <a:ext cx="5277394" cy="586009"/>
          </a:xfrm>
        </p:spPr>
        <p:txBody>
          <a:bodyPr/>
          <a:lstStyle/>
          <a:p>
            <a:pPr marL="0" indent="0">
              <a:buNone/>
            </a:pPr>
            <a:r>
              <a:rPr lang="es-ES" dirty="0"/>
              <a:t>I am </a:t>
            </a:r>
            <a:r>
              <a:rPr lang="es-ES" dirty="0" err="1"/>
              <a:t>not</a:t>
            </a:r>
            <a:r>
              <a:rPr lang="es-ES" dirty="0"/>
              <a:t> </a:t>
            </a:r>
            <a:r>
              <a:rPr lang="es-ES" b="1" dirty="0" err="1"/>
              <a:t>happy</a:t>
            </a:r>
            <a:r>
              <a:rPr lang="es-ES" dirty="0"/>
              <a:t> and I </a:t>
            </a:r>
            <a:r>
              <a:rPr lang="es-ES" dirty="0" err="1"/>
              <a:t>don’t</a:t>
            </a:r>
            <a:r>
              <a:rPr lang="es-ES" dirty="0"/>
              <a:t> </a:t>
            </a:r>
            <a:r>
              <a:rPr lang="es-ES" b="1" dirty="0" err="1"/>
              <a:t>like</a:t>
            </a:r>
            <a:r>
              <a:rPr lang="es-ES" dirty="0"/>
              <a:t> </a:t>
            </a:r>
            <a:r>
              <a:rPr lang="es-ES" dirty="0" err="1"/>
              <a:t>it!</a:t>
            </a:r>
            <a:endParaRPr lang="es-ES" dirty="0"/>
          </a:p>
          <a:p>
            <a:pPr marL="0" indent="0">
              <a:buNone/>
            </a:pPr>
            <a:endParaRPr lang="es-ES" dirty="0"/>
          </a:p>
        </p:txBody>
      </p:sp>
      <p:sp>
        <p:nvSpPr>
          <p:cNvPr id="8" name="Título 7">
            <a:extLst>
              <a:ext uri="{FF2B5EF4-FFF2-40B4-BE49-F238E27FC236}">
                <a16:creationId xmlns:a16="http://schemas.microsoft.com/office/drawing/2014/main" id="{68461A98-E0A7-6444-8121-A90E01D304F7}"/>
              </a:ext>
            </a:extLst>
          </p:cNvPr>
          <p:cNvSpPr>
            <a:spLocks noGrp="1"/>
          </p:cNvSpPr>
          <p:nvPr>
            <p:ph type="title"/>
          </p:nvPr>
        </p:nvSpPr>
        <p:spPr/>
        <p:txBody>
          <a:bodyPr/>
          <a:lstStyle/>
          <a:p>
            <a:r>
              <a:rPr lang="es-ES" dirty="0" err="1"/>
              <a:t>Example</a:t>
            </a:r>
            <a:endParaRPr lang="es-ES" dirty="0"/>
          </a:p>
        </p:txBody>
      </p:sp>
      <p:sp>
        <p:nvSpPr>
          <p:cNvPr id="4" name="Marcador de número de diapositiva 3">
            <a:extLst>
              <a:ext uri="{FF2B5EF4-FFF2-40B4-BE49-F238E27FC236}">
                <a16:creationId xmlns:a16="http://schemas.microsoft.com/office/drawing/2014/main" id="{5FF3D771-2281-EB43-BA1C-E8DA74312D7A}"/>
              </a:ext>
            </a:extLst>
          </p:cNvPr>
          <p:cNvSpPr>
            <a:spLocks noGrp="1"/>
          </p:cNvSpPr>
          <p:nvPr>
            <p:ph type="sldNum" sz="quarter" idx="12"/>
          </p:nvPr>
        </p:nvSpPr>
        <p:spPr/>
        <p:txBody>
          <a:bodyPr/>
          <a:lstStyle/>
          <a:p>
            <a:fld id="{B2A3306B-DF89-7241-AA4A-C5D414DE877E}" type="slidenum">
              <a:rPr lang="en-US" noProof="0" smtClean="0"/>
              <a:pPr/>
              <a:t>74</a:t>
            </a:fld>
            <a:endParaRPr lang="en-US" noProof="0"/>
          </a:p>
        </p:txBody>
      </p:sp>
      <p:graphicFrame>
        <p:nvGraphicFramePr>
          <p:cNvPr id="7" name="Tabla 7">
            <a:extLst>
              <a:ext uri="{FF2B5EF4-FFF2-40B4-BE49-F238E27FC236}">
                <a16:creationId xmlns:a16="http://schemas.microsoft.com/office/drawing/2014/main" id="{37700CBF-BB59-804B-A9E1-D1E86304637F}"/>
              </a:ext>
            </a:extLst>
          </p:cNvPr>
          <p:cNvGraphicFramePr>
            <a:graphicFrameLocks noGrp="1"/>
          </p:cNvGraphicFramePr>
          <p:nvPr/>
        </p:nvGraphicFramePr>
        <p:xfrm>
          <a:off x="768940" y="1828800"/>
          <a:ext cx="4583954" cy="4358640"/>
        </p:xfrm>
        <a:graphic>
          <a:graphicData uri="http://schemas.openxmlformats.org/drawingml/2006/table">
            <a:tbl>
              <a:tblPr firstRow="1" lastRow="1" bandRow="1">
                <a:tableStyleId>{21E4AEA4-8DFA-4A89-87EB-49C32662AFE0}</a:tableStyleId>
              </a:tblPr>
              <a:tblGrid>
                <a:gridCol w="2291977">
                  <a:extLst>
                    <a:ext uri="{9D8B030D-6E8A-4147-A177-3AD203B41FA5}">
                      <a16:colId xmlns:a16="http://schemas.microsoft.com/office/drawing/2014/main" val="1687677443"/>
                    </a:ext>
                  </a:extLst>
                </a:gridCol>
                <a:gridCol w="2291977">
                  <a:extLst>
                    <a:ext uri="{9D8B030D-6E8A-4147-A177-3AD203B41FA5}">
                      <a16:colId xmlns:a16="http://schemas.microsoft.com/office/drawing/2014/main" val="3715507729"/>
                    </a:ext>
                  </a:extLst>
                </a:gridCol>
              </a:tblGrid>
              <a:tr h="370840">
                <a:tc>
                  <a:txBody>
                    <a:bodyPr/>
                    <a:lstStyle/>
                    <a:p>
                      <a:pPr algn="ctr"/>
                      <a:r>
                        <a:rPr lang="en-US" sz="2000" noProof="0">
                          <a:latin typeface="Helvetica" pitchFamily="2" charset="0"/>
                        </a:rPr>
                        <a:t>Word</a:t>
                      </a:r>
                    </a:p>
                  </a:txBody>
                  <a:tcPr/>
                </a:tc>
                <a:tc>
                  <a:txBody>
                    <a:bodyPr/>
                    <a:lstStyle/>
                    <a:p>
                      <a:pPr algn="ctr"/>
                      <a:r>
                        <a:rPr lang="en-US" sz="2000" noProof="0">
                          <a:latin typeface="Helvetica" pitchFamily="2" charset="0"/>
                        </a:rPr>
                        <a:t>Feeling</a:t>
                      </a:r>
                    </a:p>
                  </a:txBody>
                  <a:tcPr/>
                </a:tc>
                <a:extLst>
                  <a:ext uri="{0D108BD9-81ED-4DB2-BD59-A6C34878D82A}">
                    <a16:rowId xmlns:a16="http://schemas.microsoft.com/office/drawing/2014/main" val="422413328"/>
                  </a:ext>
                </a:extLst>
              </a:tr>
              <a:tr h="370840">
                <a:tc>
                  <a:txBody>
                    <a:bodyPr/>
                    <a:lstStyle/>
                    <a:p>
                      <a:pPr algn="ctr"/>
                      <a:r>
                        <a:rPr lang="en-US" sz="2000" noProof="0">
                          <a:latin typeface="Helvetica" pitchFamily="2" charset="0"/>
                        </a:rPr>
                        <a:t>I</a:t>
                      </a:r>
                    </a:p>
                  </a:txBody>
                  <a:tcPr/>
                </a:tc>
                <a:tc>
                  <a:txBody>
                    <a:bodyPr/>
                    <a:lstStyle/>
                    <a:p>
                      <a:pPr algn="ctr"/>
                      <a:r>
                        <a:rPr lang="en-US" sz="2000" noProof="0">
                          <a:latin typeface="Helvetica" pitchFamily="2" charset="0"/>
                        </a:rPr>
                        <a:t>-</a:t>
                      </a:r>
                    </a:p>
                  </a:txBody>
                  <a:tcPr/>
                </a:tc>
                <a:extLst>
                  <a:ext uri="{0D108BD9-81ED-4DB2-BD59-A6C34878D82A}">
                    <a16:rowId xmlns:a16="http://schemas.microsoft.com/office/drawing/2014/main" val="2025233141"/>
                  </a:ext>
                </a:extLst>
              </a:tr>
              <a:tr h="370840">
                <a:tc>
                  <a:txBody>
                    <a:bodyPr/>
                    <a:lstStyle/>
                    <a:p>
                      <a:pPr algn="ctr"/>
                      <a:r>
                        <a:rPr lang="en-US" sz="2000" noProof="0">
                          <a:latin typeface="Helvetica" pitchFamily="2" charset="0"/>
                        </a:rPr>
                        <a:t>am</a:t>
                      </a:r>
                    </a:p>
                  </a:txBody>
                  <a:tcPr/>
                </a:tc>
                <a:tc>
                  <a:txBody>
                    <a:bodyPr/>
                    <a:lstStyle/>
                    <a:p>
                      <a:pPr algn="ctr"/>
                      <a:r>
                        <a:rPr lang="en-US" sz="2000" noProof="0">
                          <a:latin typeface="Helvetica" pitchFamily="2" charset="0"/>
                        </a:rPr>
                        <a:t>-</a:t>
                      </a:r>
                    </a:p>
                  </a:txBody>
                  <a:tcPr/>
                </a:tc>
                <a:extLst>
                  <a:ext uri="{0D108BD9-81ED-4DB2-BD59-A6C34878D82A}">
                    <a16:rowId xmlns:a16="http://schemas.microsoft.com/office/drawing/2014/main" val="296123632"/>
                  </a:ext>
                </a:extLst>
              </a:tr>
              <a:tr h="370840">
                <a:tc>
                  <a:txBody>
                    <a:bodyPr/>
                    <a:lstStyle/>
                    <a:p>
                      <a:pPr algn="ctr"/>
                      <a:r>
                        <a:rPr lang="en-US" sz="2000" noProof="0">
                          <a:latin typeface="Helvetica" pitchFamily="2" charset="0"/>
                        </a:rPr>
                        <a:t>not </a:t>
                      </a:r>
                    </a:p>
                  </a:txBody>
                  <a:tcPr/>
                </a:tc>
                <a:tc>
                  <a:txBody>
                    <a:bodyPr/>
                    <a:lstStyle/>
                    <a:p>
                      <a:pPr algn="ctr"/>
                      <a:r>
                        <a:rPr lang="en-US" sz="2000" noProof="0">
                          <a:latin typeface="Helvetica" pitchFamily="2" charset="0"/>
                        </a:rPr>
                        <a:t>Negative (-1)</a:t>
                      </a:r>
                    </a:p>
                  </a:txBody>
                  <a:tcPr/>
                </a:tc>
                <a:extLst>
                  <a:ext uri="{0D108BD9-81ED-4DB2-BD59-A6C34878D82A}">
                    <a16:rowId xmlns:a16="http://schemas.microsoft.com/office/drawing/2014/main" val="247251012"/>
                  </a:ext>
                </a:extLst>
              </a:tr>
              <a:tr h="370840">
                <a:tc>
                  <a:txBody>
                    <a:bodyPr/>
                    <a:lstStyle/>
                    <a:p>
                      <a:pPr algn="ctr"/>
                      <a:r>
                        <a:rPr lang="en-US" sz="2000" noProof="0">
                          <a:latin typeface="Helvetica" pitchFamily="2" charset="0"/>
                        </a:rPr>
                        <a:t>happy</a:t>
                      </a:r>
                    </a:p>
                  </a:txBody>
                  <a:tcPr/>
                </a:tc>
                <a:tc>
                  <a:txBody>
                    <a:bodyPr/>
                    <a:lstStyle/>
                    <a:p>
                      <a:pPr algn="ctr"/>
                      <a:r>
                        <a:rPr lang="en-US" sz="2000" noProof="0">
                          <a:latin typeface="Helvetica" pitchFamily="2" charset="0"/>
                        </a:rPr>
                        <a:t>Positive (+1)</a:t>
                      </a:r>
                    </a:p>
                  </a:txBody>
                  <a:tcPr/>
                </a:tc>
                <a:extLst>
                  <a:ext uri="{0D108BD9-81ED-4DB2-BD59-A6C34878D82A}">
                    <a16:rowId xmlns:a16="http://schemas.microsoft.com/office/drawing/2014/main" val="3831722623"/>
                  </a:ext>
                </a:extLst>
              </a:tr>
              <a:tr h="370840">
                <a:tc>
                  <a:txBody>
                    <a:bodyPr/>
                    <a:lstStyle/>
                    <a:p>
                      <a:pPr algn="ctr"/>
                      <a:r>
                        <a:rPr lang="en-US" sz="2000" noProof="0">
                          <a:latin typeface="Helvetica" pitchFamily="2" charset="0"/>
                        </a:rPr>
                        <a:t>and</a:t>
                      </a:r>
                    </a:p>
                  </a:txBody>
                  <a:tcPr/>
                </a:tc>
                <a:tc>
                  <a:txBody>
                    <a:bodyPr/>
                    <a:lstStyle/>
                    <a:p>
                      <a:pPr algn="ctr"/>
                      <a:r>
                        <a:rPr lang="en-US" sz="2000" noProof="0">
                          <a:latin typeface="Helvetica" pitchFamily="2" charset="0"/>
                        </a:rPr>
                        <a:t>-</a:t>
                      </a:r>
                    </a:p>
                  </a:txBody>
                  <a:tcPr/>
                </a:tc>
                <a:extLst>
                  <a:ext uri="{0D108BD9-81ED-4DB2-BD59-A6C34878D82A}">
                    <a16:rowId xmlns:a16="http://schemas.microsoft.com/office/drawing/2014/main" val="886875293"/>
                  </a:ext>
                </a:extLst>
              </a:tr>
              <a:tr h="370840">
                <a:tc>
                  <a:txBody>
                    <a:bodyPr/>
                    <a:lstStyle/>
                    <a:p>
                      <a:pPr algn="ctr"/>
                      <a:r>
                        <a:rPr lang="en-US" sz="2000" noProof="0">
                          <a:latin typeface="Helvetica" pitchFamily="2" charset="0"/>
                        </a:rPr>
                        <a:t>I</a:t>
                      </a:r>
                    </a:p>
                  </a:txBody>
                  <a:tcPr/>
                </a:tc>
                <a:tc>
                  <a:txBody>
                    <a:bodyPr/>
                    <a:lstStyle/>
                    <a:p>
                      <a:pPr algn="ctr"/>
                      <a:r>
                        <a:rPr lang="en-US" sz="2000" noProof="0">
                          <a:latin typeface="Helvetica" pitchFamily="2" charset="0"/>
                        </a:rPr>
                        <a:t>-</a:t>
                      </a:r>
                    </a:p>
                  </a:txBody>
                  <a:tcPr/>
                </a:tc>
                <a:extLst>
                  <a:ext uri="{0D108BD9-81ED-4DB2-BD59-A6C34878D82A}">
                    <a16:rowId xmlns:a16="http://schemas.microsoft.com/office/drawing/2014/main" val="1961404486"/>
                  </a:ext>
                </a:extLst>
              </a:tr>
              <a:tr h="370840">
                <a:tc>
                  <a:txBody>
                    <a:bodyPr/>
                    <a:lstStyle/>
                    <a:p>
                      <a:pPr algn="ctr"/>
                      <a:r>
                        <a:rPr lang="en-US" sz="2000" noProof="0">
                          <a:latin typeface="Helvetica" pitchFamily="2" charset="0"/>
                        </a:rPr>
                        <a:t>don’t</a:t>
                      </a:r>
                    </a:p>
                  </a:txBody>
                  <a:tcPr/>
                </a:tc>
                <a:tc>
                  <a:txBody>
                    <a:bodyPr/>
                    <a:lstStyle/>
                    <a:p>
                      <a:pPr algn="ctr"/>
                      <a:r>
                        <a:rPr lang="en-US" sz="2000" noProof="0">
                          <a:latin typeface="Helvetica" pitchFamily="2" charset="0"/>
                        </a:rPr>
                        <a:t>Negative (-1)</a:t>
                      </a:r>
                    </a:p>
                  </a:txBody>
                  <a:tcPr/>
                </a:tc>
                <a:extLst>
                  <a:ext uri="{0D108BD9-81ED-4DB2-BD59-A6C34878D82A}">
                    <a16:rowId xmlns:a16="http://schemas.microsoft.com/office/drawing/2014/main" val="360508899"/>
                  </a:ext>
                </a:extLst>
              </a:tr>
              <a:tr h="370840">
                <a:tc>
                  <a:txBody>
                    <a:bodyPr/>
                    <a:lstStyle/>
                    <a:p>
                      <a:pPr algn="ctr"/>
                      <a:r>
                        <a:rPr lang="en-US" sz="2000" noProof="0">
                          <a:latin typeface="Helvetica" pitchFamily="2" charset="0"/>
                        </a:rPr>
                        <a:t>like</a:t>
                      </a:r>
                    </a:p>
                  </a:txBody>
                  <a:tcPr/>
                </a:tc>
                <a:tc>
                  <a:txBody>
                    <a:bodyPr/>
                    <a:lstStyle/>
                    <a:p>
                      <a:pPr algn="ctr"/>
                      <a:r>
                        <a:rPr lang="en-US" sz="2000" noProof="0">
                          <a:latin typeface="Helvetica" pitchFamily="2" charset="0"/>
                        </a:rPr>
                        <a:t>Positive (+1)</a:t>
                      </a:r>
                    </a:p>
                  </a:txBody>
                  <a:tcPr/>
                </a:tc>
                <a:extLst>
                  <a:ext uri="{0D108BD9-81ED-4DB2-BD59-A6C34878D82A}">
                    <a16:rowId xmlns:a16="http://schemas.microsoft.com/office/drawing/2014/main" val="4138649746"/>
                  </a:ext>
                </a:extLst>
              </a:tr>
              <a:tr h="370840">
                <a:tc>
                  <a:txBody>
                    <a:bodyPr/>
                    <a:lstStyle/>
                    <a:p>
                      <a:pPr algn="ctr"/>
                      <a:r>
                        <a:rPr lang="en-US" sz="2000" noProof="0">
                          <a:latin typeface="Helvetica" pitchFamily="2" charset="0"/>
                        </a:rPr>
                        <a:t>it</a:t>
                      </a:r>
                    </a:p>
                  </a:txBody>
                  <a:tcPr/>
                </a:tc>
                <a:tc>
                  <a:txBody>
                    <a:bodyPr/>
                    <a:lstStyle/>
                    <a:p>
                      <a:pPr algn="ctr"/>
                      <a:r>
                        <a:rPr lang="en-US" sz="2000" noProof="0">
                          <a:latin typeface="Helvetica" pitchFamily="2" charset="0"/>
                        </a:rPr>
                        <a:t>-</a:t>
                      </a:r>
                    </a:p>
                  </a:txBody>
                  <a:tcPr/>
                </a:tc>
                <a:extLst>
                  <a:ext uri="{0D108BD9-81ED-4DB2-BD59-A6C34878D82A}">
                    <a16:rowId xmlns:a16="http://schemas.microsoft.com/office/drawing/2014/main" val="3608162241"/>
                  </a:ext>
                </a:extLst>
              </a:tr>
              <a:tr h="370840">
                <a:tc>
                  <a:txBody>
                    <a:bodyPr/>
                    <a:lstStyle/>
                    <a:p>
                      <a:endParaRPr lang="en-US" sz="2000" noProof="0">
                        <a:latin typeface="Helvetica" pitchFamily="2" charset="0"/>
                      </a:endParaRPr>
                    </a:p>
                  </a:txBody>
                  <a:tcPr/>
                </a:tc>
                <a:tc>
                  <a:txBody>
                    <a:bodyPr/>
                    <a:lstStyle/>
                    <a:p>
                      <a:pPr algn="ctr"/>
                      <a:r>
                        <a:rPr lang="en-US" sz="2000" noProof="0" dirty="0">
                          <a:latin typeface="Helvetica" pitchFamily="2" charset="0"/>
                        </a:rPr>
                        <a:t>Neutral (0)</a:t>
                      </a:r>
                    </a:p>
                  </a:txBody>
                  <a:tcPr/>
                </a:tc>
                <a:extLst>
                  <a:ext uri="{0D108BD9-81ED-4DB2-BD59-A6C34878D82A}">
                    <a16:rowId xmlns:a16="http://schemas.microsoft.com/office/drawing/2014/main" val="1801632836"/>
                  </a:ext>
                </a:extLst>
              </a:tr>
            </a:tbl>
          </a:graphicData>
        </a:graphic>
      </p:graphicFrame>
      <p:graphicFrame>
        <p:nvGraphicFramePr>
          <p:cNvPr id="10" name="Tabla 7">
            <a:extLst>
              <a:ext uri="{FF2B5EF4-FFF2-40B4-BE49-F238E27FC236}">
                <a16:creationId xmlns:a16="http://schemas.microsoft.com/office/drawing/2014/main" id="{5C9B8DE6-A3DF-8248-9F53-AC8D0F766F5A}"/>
              </a:ext>
            </a:extLst>
          </p:cNvPr>
          <p:cNvGraphicFramePr>
            <a:graphicFrameLocks noGrp="1"/>
          </p:cNvGraphicFramePr>
          <p:nvPr>
            <p:extLst>
              <p:ext uri="{D42A27DB-BD31-4B8C-83A1-F6EECF244321}">
                <p14:modId xmlns:p14="http://schemas.microsoft.com/office/powerpoint/2010/main" val="2226596789"/>
              </p:ext>
            </p:extLst>
          </p:nvPr>
        </p:nvGraphicFramePr>
        <p:xfrm>
          <a:off x="6839108" y="1828800"/>
          <a:ext cx="4583954" cy="4358640"/>
        </p:xfrm>
        <a:graphic>
          <a:graphicData uri="http://schemas.openxmlformats.org/drawingml/2006/table">
            <a:tbl>
              <a:tblPr firstRow="1" lastRow="1" bandRow="1">
                <a:tableStyleId>{21E4AEA4-8DFA-4A89-87EB-49C32662AFE0}</a:tableStyleId>
              </a:tblPr>
              <a:tblGrid>
                <a:gridCol w="2291977">
                  <a:extLst>
                    <a:ext uri="{9D8B030D-6E8A-4147-A177-3AD203B41FA5}">
                      <a16:colId xmlns:a16="http://schemas.microsoft.com/office/drawing/2014/main" val="1687677443"/>
                    </a:ext>
                  </a:extLst>
                </a:gridCol>
                <a:gridCol w="2291977">
                  <a:extLst>
                    <a:ext uri="{9D8B030D-6E8A-4147-A177-3AD203B41FA5}">
                      <a16:colId xmlns:a16="http://schemas.microsoft.com/office/drawing/2014/main" val="3715507729"/>
                    </a:ext>
                  </a:extLst>
                </a:gridCol>
              </a:tblGrid>
              <a:tr h="370840">
                <a:tc>
                  <a:txBody>
                    <a:bodyPr/>
                    <a:lstStyle/>
                    <a:p>
                      <a:pPr algn="ctr"/>
                      <a:r>
                        <a:rPr lang="en-US" sz="2000" noProof="0">
                          <a:latin typeface="Helvetica" pitchFamily="2" charset="0"/>
                        </a:rPr>
                        <a:t>Word</a:t>
                      </a:r>
                    </a:p>
                  </a:txBody>
                  <a:tcPr/>
                </a:tc>
                <a:tc>
                  <a:txBody>
                    <a:bodyPr/>
                    <a:lstStyle/>
                    <a:p>
                      <a:pPr algn="ctr"/>
                      <a:r>
                        <a:rPr lang="en-US" sz="2000" noProof="0">
                          <a:latin typeface="Helvetica" pitchFamily="2" charset="0"/>
                        </a:rPr>
                        <a:t>Feeling</a:t>
                      </a:r>
                    </a:p>
                  </a:txBody>
                  <a:tcPr/>
                </a:tc>
                <a:extLst>
                  <a:ext uri="{0D108BD9-81ED-4DB2-BD59-A6C34878D82A}">
                    <a16:rowId xmlns:a16="http://schemas.microsoft.com/office/drawing/2014/main" val="422413328"/>
                  </a:ext>
                </a:extLst>
              </a:tr>
              <a:tr h="370840">
                <a:tc>
                  <a:txBody>
                    <a:bodyPr/>
                    <a:lstStyle/>
                    <a:p>
                      <a:pPr algn="ctr"/>
                      <a:r>
                        <a:rPr lang="en-US" sz="2000" noProof="0" dirty="0">
                          <a:latin typeface="Helvetica" pitchFamily="2" charset="0"/>
                        </a:rPr>
                        <a:t>I am</a:t>
                      </a:r>
                    </a:p>
                  </a:txBody>
                  <a:tcPr/>
                </a:tc>
                <a:tc>
                  <a:txBody>
                    <a:bodyPr/>
                    <a:lstStyle/>
                    <a:p>
                      <a:pPr algn="ctr"/>
                      <a:endParaRPr lang="en-US" sz="2000" noProof="0" dirty="0">
                        <a:latin typeface="Helvetica" pitchFamily="2" charset="0"/>
                      </a:endParaRPr>
                    </a:p>
                  </a:txBody>
                  <a:tcPr/>
                </a:tc>
                <a:extLst>
                  <a:ext uri="{0D108BD9-81ED-4DB2-BD59-A6C34878D82A}">
                    <a16:rowId xmlns:a16="http://schemas.microsoft.com/office/drawing/2014/main" val="2025233141"/>
                  </a:ext>
                </a:extLst>
              </a:tr>
              <a:tr h="370840">
                <a:tc>
                  <a:txBody>
                    <a:bodyPr/>
                    <a:lstStyle/>
                    <a:p>
                      <a:pPr algn="ctr"/>
                      <a:r>
                        <a:rPr lang="en-US" sz="2000" noProof="0" dirty="0">
                          <a:latin typeface="Helvetica" pitchFamily="2" charset="0"/>
                        </a:rPr>
                        <a:t>am not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000" noProof="0" dirty="0">
                        <a:latin typeface="Helvetica" pitchFamily="2" charset="0"/>
                      </a:endParaRPr>
                    </a:p>
                  </a:txBody>
                  <a:tcPr/>
                </a:tc>
                <a:extLst>
                  <a:ext uri="{0D108BD9-81ED-4DB2-BD59-A6C34878D82A}">
                    <a16:rowId xmlns:a16="http://schemas.microsoft.com/office/drawing/2014/main" val="296123632"/>
                  </a:ext>
                </a:extLst>
              </a:tr>
              <a:tr h="370840">
                <a:tc>
                  <a:txBody>
                    <a:bodyPr/>
                    <a:lstStyle/>
                    <a:p>
                      <a:pPr algn="ctr"/>
                      <a:r>
                        <a:rPr lang="en-US" sz="2000" noProof="0" dirty="0">
                          <a:latin typeface="Helvetica" pitchFamily="2" charset="0"/>
                        </a:rPr>
                        <a:t>not happy</a:t>
                      </a:r>
                    </a:p>
                  </a:txBody>
                  <a:tcPr/>
                </a:tc>
                <a:tc>
                  <a:txBody>
                    <a:bodyPr/>
                    <a:lstStyle/>
                    <a:p>
                      <a:pPr algn="ctr"/>
                      <a:endParaRPr lang="en-US" sz="2000" noProof="0" dirty="0">
                        <a:latin typeface="Helvetica" pitchFamily="2" charset="0"/>
                      </a:endParaRPr>
                    </a:p>
                  </a:txBody>
                  <a:tcPr/>
                </a:tc>
                <a:extLst>
                  <a:ext uri="{0D108BD9-81ED-4DB2-BD59-A6C34878D82A}">
                    <a16:rowId xmlns:a16="http://schemas.microsoft.com/office/drawing/2014/main" val="247251012"/>
                  </a:ext>
                </a:extLst>
              </a:tr>
              <a:tr h="370840">
                <a:tc>
                  <a:txBody>
                    <a:bodyPr/>
                    <a:lstStyle/>
                    <a:p>
                      <a:pPr algn="ctr"/>
                      <a:r>
                        <a:rPr lang="en-US" sz="2000" noProof="0" dirty="0">
                          <a:latin typeface="Helvetica" pitchFamily="2" charset="0"/>
                        </a:rPr>
                        <a:t>happy and</a:t>
                      </a:r>
                    </a:p>
                  </a:txBody>
                  <a:tcPr/>
                </a:tc>
                <a:tc>
                  <a:txBody>
                    <a:bodyPr/>
                    <a:lstStyle/>
                    <a:p>
                      <a:pPr algn="ctr"/>
                      <a:endParaRPr lang="en-US" sz="2000" noProof="0" dirty="0">
                        <a:latin typeface="Helvetica" pitchFamily="2" charset="0"/>
                      </a:endParaRPr>
                    </a:p>
                  </a:txBody>
                  <a:tcPr/>
                </a:tc>
                <a:extLst>
                  <a:ext uri="{0D108BD9-81ED-4DB2-BD59-A6C34878D82A}">
                    <a16:rowId xmlns:a16="http://schemas.microsoft.com/office/drawing/2014/main" val="3831722623"/>
                  </a:ext>
                </a:extLst>
              </a:tr>
              <a:tr h="370840">
                <a:tc>
                  <a:txBody>
                    <a:bodyPr/>
                    <a:lstStyle/>
                    <a:p>
                      <a:pPr algn="ctr"/>
                      <a:r>
                        <a:rPr lang="en-US" sz="2000" noProof="0" dirty="0">
                          <a:latin typeface="Helvetica" pitchFamily="2" charset="0"/>
                        </a:rPr>
                        <a:t>and I</a:t>
                      </a:r>
                    </a:p>
                  </a:txBody>
                  <a:tcPr/>
                </a:tc>
                <a:tc>
                  <a:txBody>
                    <a:bodyPr/>
                    <a:lstStyle/>
                    <a:p>
                      <a:pPr algn="ctr"/>
                      <a:endParaRPr lang="en-US" sz="2000" noProof="0" dirty="0">
                        <a:latin typeface="Helvetica" pitchFamily="2" charset="0"/>
                      </a:endParaRPr>
                    </a:p>
                  </a:txBody>
                  <a:tcPr/>
                </a:tc>
                <a:extLst>
                  <a:ext uri="{0D108BD9-81ED-4DB2-BD59-A6C34878D82A}">
                    <a16:rowId xmlns:a16="http://schemas.microsoft.com/office/drawing/2014/main" val="886875293"/>
                  </a:ext>
                </a:extLst>
              </a:tr>
              <a:tr h="370840">
                <a:tc>
                  <a:txBody>
                    <a:bodyPr/>
                    <a:lstStyle/>
                    <a:p>
                      <a:pPr algn="ctr"/>
                      <a:r>
                        <a:rPr lang="en-US" sz="2000" noProof="0" dirty="0">
                          <a:latin typeface="Helvetica" pitchFamily="2" charset="0"/>
                        </a:rPr>
                        <a:t>I don’t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000" noProof="0" dirty="0">
                        <a:latin typeface="Helvetica" pitchFamily="2" charset="0"/>
                      </a:endParaRPr>
                    </a:p>
                  </a:txBody>
                  <a:tcPr/>
                </a:tc>
                <a:extLst>
                  <a:ext uri="{0D108BD9-81ED-4DB2-BD59-A6C34878D82A}">
                    <a16:rowId xmlns:a16="http://schemas.microsoft.com/office/drawing/2014/main" val="1961404486"/>
                  </a:ext>
                </a:extLst>
              </a:tr>
              <a:tr h="370840">
                <a:tc>
                  <a:txBody>
                    <a:bodyPr/>
                    <a:lstStyle/>
                    <a:p>
                      <a:pPr algn="ctr"/>
                      <a:r>
                        <a:rPr lang="en-US" sz="2000" noProof="0" dirty="0">
                          <a:latin typeface="Helvetica" pitchFamily="2" charset="0"/>
                        </a:rPr>
                        <a:t>don’t like</a:t>
                      </a:r>
                    </a:p>
                  </a:txBody>
                  <a:tcPr/>
                </a:tc>
                <a:tc>
                  <a:txBody>
                    <a:bodyPr/>
                    <a:lstStyle/>
                    <a:p>
                      <a:pPr algn="ctr"/>
                      <a:endParaRPr lang="en-US" sz="2000" noProof="0" dirty="0">
                        <a:latin typeface="Helvetica" pitchFamily="2" charset="0"/>
                      </a:endParaRPr>
                    </a:p>
                  </a:txBody>
                  <a:tcPr/>
                </a:tc>
                <a:extLst>
                  <a:ext uri="{0D108BD9-81ED-4DB2-BD59-A6C34878D82A}">
                    <a16:rowId xmlns:a16="http://schemas.microsoft.com/office/drawing/2014/main" val="360508899"/>
                  </a:ext>
                </a:extLst>
              </a:tr>
              <a:tr h="370840">
                <a:tc>
                  <a:txBody>
                    <a:bodyPr/>
                    <a:lstStyle/>
                    <a:p>
                      <a:pPr algn="ctr"/>
                      <a:r>
                        <a:rPr lang="en-US" sz="2000" noProof="0" dirty="0">
                          <a:latin typeface="Helvetica" pitchFamily="2" charset="0"/>
                        </a:rPr>
                        <a:t>like it</a:t>
                      </a:r>
                    </a:p>
                  </a:txBody>
                  <a:tcPr/>
                </a:tc>
                <a:tc>
                  <a:txBody>
                    <a:bodyPr/>
                    <a:lstStyle/>
                    <a:p>
                      <a:pPr algn="ctr"/>
                      <a:endParaRPr lang="en-US" sz="2000" noProof="0" dirty="0">
                        <a:latin typeface="Helvetica" pitchFamily="2" charset="0"/>
                      </a:endParaRPr>
                    </a:p>
                  </a:txBody>
                  <a:tcPr/>
                </a:tc>
                <a:extLst>
                  <a:ext uri="{0D108BD9-81ED-4DB2-BD59-A6C34878D82A}">
                    <a16:rowId xmlns:a16="http://schemas.microsoft.com/office/drawing/2014/main" val="4138649746"/>
                  </a:ext>
                </a:extLst>
              </a:tr>
              <a:tr h="370840">
                <a:tc>
                  <a:txBody>
                    <a:bodyPr/>
                    <a:lstStyle/>
                    <a:p>
                      <a:pPr algn="ctr"/>
                      <a:endParaRPr lang="en-US" sz="2000" noProof="0" dirty="0">
                        <a:latin typeface="Helvetica" pitchFamily="2" charset="0"/>
                      </a:endParaRPr>
                    </a:p>
                  </a:txBody>
                  <a:tcPr/>
                </a:tc>
                <a:tc>
                  <a:txBody>
                    <a:bodyPr/>
                    <a:lstStyle/>
                    <a:p>
                      <a:pPr algn="ctr"/>
                      <a:endParaRPr lang="en-US" sz="2000" noProof="0" dirty="0">
                        <a:latin typeface="Helvetica" pitchFamily="2" charset="0"/>
                      </a:endParaRPr>
                    </a:p>
                  </a:txBody>
                  <a:tcPr/>
                </a:tc>
                <a:extLst>
                  <a:ext uri="{0D108BD9-81ED-4DB2-BD59-A6C34878D82A}">
                    <a16:rowId xmlns:a16="http://schemas.microsoft.com/office/drawing/2014/main" val="3608162241"/>
                  </a:ext>
                </a:extLst>
              </a:tr>
              <a:tr h="370840">
                <a:tc>
                  <a:txBody>
                    <a:bodyPr/>
                    <a:lstStyle/>
                    <a:p>
                      <a:endParaRPr lang="en-US" sz="2000" noProof="0" dirty="0">
                        <a:latin typeface="Helvetica" pitchFamily="2" charset="0"/>
                      </a:endParaRPr>
                    </a:p>
                  </a:txBody>
                  <a:tcPr/>
                </a:tc>
                <a:tc>
                  <a:txBody>
                    <a:bodyPr/>
                    <a:lstStyle/>
                    <a:p>
                      <a:pPr algn="ctr"/>
                      <a:endParaRPr lang="en-US" sz="2000" noProof="0" dirty="0">
                        <a:latin typeface="Helvetica" pitchFamily="2" charset="0"/>
                      </a:endParaRPr>
                    </a:p>
                  </a:txBody>
                  <a:tcPr/>
                </a:tc>
                <a:extLst>
                  <a:ext uri="{0D108BD9-81ED-4DB2-BD59-A6C34878D82A}">
                    <a16:rowId xmlns:a16="http://schemas.microsoft.com/office/drawing/2014/main" val="1801632836"/>
                  </a:ext>
                </a:extLst>
              </a:tr>
            </a:tbl>
          </a:graphicData>
        </a:graphic>
      </p:graphicFrame>
    </p:spTree>
    <p:extLst>
      <p:ext uri="{BB962C8B-B14F-4D97-AF65-F5344CB8AC3E}">
        <p14:creationId xmlns:p14="http://schemas.microsoft.com/office/powerpoint/2010/main" val="21544898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contenido 5">
            <a:extLst>
              <a:ext uri="{FF2B5EF4-FFF2-40B4-BE49-F238E27FC236}">
                <a16:creationId xmlns:a16="http://schemas.microsoft.com/office/drawing/2014/main" id="{0153782E-B515-3943-81EE-280D4A76E766}"/>
              </a:ext>
            </a:extLst>
          </p:cNvPr>
          <p:cNvSpPr>
            <a:spLocks noGrp="1"/>
          </p:cNvSpPr>
          <p:nvPr>
            <p:ph idx="1"/>
          </p:nvPr>
        </p:nvSpPr>
        <p:spPr>
          <a:xfrm>
            <a:off x="6643726" y="366324"/>
            <a:ext cx="5277394" cy="586009"/>
          </a:xfrm>
        </p:spPr>
        <p:txBody>
          <a:bodyPr/>
          <a:lstStyle/>
          <a:p>
            <a:pPr marL="0" indent="0">
              <a:buNone/>
            </a:pPr>
            <a:r>
              <a:rPr lang="es-ES" dirty="0"/>
              <a:t>I am </a:t>
            </a:r>
            <a:r>
              <a:rPr lang="es-ES" dirty="0" err="1"/>
              <a:t>not</a:t>
            </a:r>
            <a:r>
              <a:rPr lang="es-ES" dirty="0"/>
              <a:t> </a:t>
            </a:r>
            <a:r>
              <a:rPr lang="es-ES" b="1" dirty="0" err="1"/>
              <a:t>happy</a:t>
            </a:r>
            <a:r>
              <a:rPr lang="es-ES" dirty="0"/>
              <a:t> and I </a:t>
            </a:r>
            <a:r>
              <a:rPr lang="es-ES" dirty="0" err="1"/>
              <a:t>don’t</a:t>
            </a:r>
            <a:r>
              <a:rPr lang="es-ES" dirty="0"/>
              <a:t> </a:t>
            </a:r>
            <a:r>
              <a:rPr lang="es-ES" b="1" dirty="0" err="1"/>
              <a:t>like</a:t>
            </a:r>
            <a:r>
              <a:rPr lang="es-ES" dirty="0"/>
              <a:t> </a:t>
            </a:r>
            <a:r>
              <a:rPr lang="es-ES" dirty="0" err="1"/>
              <a:t>it!</a:t>
            </a:r>
            <a:endParaRPr lang="es-ES" dirty="0"/>
          </a:p>
          <a:p>
            <a:pPr marL="0" indent="0">
              <a:buNone/>
            </a:pPr>
            <a:endParaRPr lang="es-ES" dirty="0"/>
          </a:p>
        </p:txBody>
      </p:sp>
      <p:sp>
        <p:nvSpPr>
          <p:cNvPr id="8" name="Título 7">
            <a:extLst>
              <a:ext uri="{FF2B5EF4-FFF2-40B4-BE49-F238E27FC236}">
                <a16:creationId xmlns:a16="http://schemas.microsoft.com/office/drawing/2014/main" id="{68461A98-E0A7-6444-8121-A90E01D304F7}"/>
              </a:ext>
            </a:extLst>
          </p:cNvPr>
          <p:cNvSpPr>
            <a:spLocks noGrp="1"/>
          </p:cNvSpPr>
          <p:nvPr>
            <p:ph type="title"/>
          </p:nvPr>
        </p:nvSpPr>
        <p:spPr/>
        <p:txBody>
          <a:bodyPr/>
          <a:lstStyle/>
          <a:p>
            <a:r>
              <a:rPr lang="es-ES" dirty="0" err="1"/>
              <a:t>Example</a:t>
            </a:r>
            <a:endParaRPr lang="es-ES" dirty="0"/>
          </a:p>
        </p:txBody>
      </p:sp>
      <p:sp>
        <p:nvSpPr>
          <p:cNvPr id="4" name="Marcador de número de diapositiva 3">
            <a:extLst>
              <a:ext uri="{FF2B5EF4-FFF2-40B4-BE49-F238E27FC236}">
                <a16:creationId xmlns:a16="http://schemas.microsoft.com/office/drawing/2014/main" id="{5FF3D771-2281-EB43-BA1C-E8DA74312D7A}"/>
              </a:ext>
            </a:extLst>
          </p:cNvPr>
          <p:cNvSpPr>
            <a:spLocks noGrp="1"/>
          </p:cNvSpPr>
          <p:nvPr>
            <p:ph type="sldNum" sz="quarter" idx="12"/>
          </p:nvPr>
        </p:nvSpPr>
        <p:spPr/>
        <p:txBody>
          <a:bodyPr/>
          <a:lstStyle/>
          <a:p>
            <a:fld id="{B2A3306B-DF89-7241-AA4A-C5D414DE877E}" type="slidenum">
              <a:rPr lang="en-US" noProof="0" smtClean="0"/>
              <a:pPr/>
              <a:t>75</a:t>
            </a:fld>
            <a:endParaRPr lang="en-US" noProof="0"/>
          </a:p>
        </p:txBody>
      </p:sp>
      <p:graphicFrame>
        <p:nvGraphicFramePr>
          <p:cNvPr id="7" name="Tabla 7">
            <a:extLst>
              <a:ext uri="{FF2B5EF4-FFF2-40B4-BE49-F238E27FC236}">
                <a16:creationId xmlns:a16="http://schemas.microsoft.com/office/drawing/2014/main" id="{37700CBF-BB59-804B-A9E1-D1E86304637F}"/>
              </a:ext>
            </a:extLst>
          </p:cNvPr>
          <p:cNvGraphicFramePr>
            <a:graphicFrameLocks noGrp="1"/>
          </p:cNvGraphicFramePr>
          <p:nvPr/>
        </p:nvGraphicFramePr>
        <p:xfrm>
          <a:off x="768940" y="1828800"/>
          <a:ext cx="4583954" cy="4358640"/>
        </p:xfrm>
        <a:graphic>
          <a:graphicData uri="http://schemas.openxmlformats.org/drawingml/2006/table">
            <a:tbl>
              <a:tblPr firstRow="1" lastRow="1" bandRow="1">
                <a:tableStyleId>{21E4AEA4-8DFA-4A89-87EB-49C32662AFE0}</a:tableStyleId>
              </a:tblPr>
              <a:tblGrid>
                <a:gridCol w="2291977">
                  <a:extLst>
                    <a:ext uri="{9D8B030D-6E8A-4147-A177-3AD203B41FA5}">
                      <a16:colId xmlns:a16="http://schemas.microsoft.com/office/drawing/2014/main" val="1687677443"/>
                    </a:ext>
                  </a:extLst>
                </a:gridCol>
                <a:gridCol w="2291977">
                  <a:extLst>
                    <a:ext uri="{9D8B030D-6E8A-4147-A177-3AD203B41FA5}">
                      <a16:colId xmlns:a16="http://schemas.microsoft.com/office/drawing/2014/main" val="3715507729"/>
                    </a:ext>
                  </a:extLst>
                </a:gridCol>
              </a:tblGrid>
              <a:tr h="370840">
                <a:tc>
                  <a:txBody>
                    <a:bodyPr/>
                    <a:lstStyle/>
                    <a:p>
                      <a:pPr algn="ctr"/>
                      <a:r>
                        <a:rPr lang="en-US" sz="2000" noProof="0">
                          <a:latin typeface="Helvetica" pitchFamily="2" charset="0"/>
                        </a:rPr>
                        <a:t>Word</a:t>
                      </a:r>
                    </a:p>
                  </a:txBody>
                  <a:tcPr/>
                </a:tc>
                <a:tc>
                  <a:txBody>
                    <a:bodyPr/>
                    <a:lstStyle/>
                    <a:p>
                      <a:pPr algn="ctr"/>
                      <a:r>
                        <a:rPr lang="en-US" sz="2000" noProof="0">
                          <a:latin typeface="Helvetica" pitchFamily="2" charset="0"/>
                        </a:rPr>
                        <a:t>Feeling</a:t>
                      </a:r>
                    </a:p>
                  </a:txBody>
                  <a:tcPr/>
                </a:tc>
                <a:extLst>
                  <a:ext uri="{0D108BD9-81ED-4DB2-BD59-A6C34878D82A}">
                    <a16:rowId xmlns:a16="http://schemas.microsoft.com/office/drawing/2014/main" val="422413328"/>
                  </a:ext>
                </a:extLst>
              </a:tr>
              <a:tr h="370840">
                <a:tc>
                  <a:txBody>
                    <a:bodyPr/>
                    <a:lstStyle/>
                    <a:p>
                      <a:pPr algn="ctr"/>
                      <a:r>
                        <a:rPr lang="en-US" sz="2000" noProof="0">
                          <a:latin typeface="Helvetica" pitchFamily="2" charset="0"/>
                        </a:rPr>
                        <a:t>I</a:t>
                      </a:r>
                    </a:p>
                  </a:txBody>
                  <a:tcPr/>
                </a:tc>
                <a:tc>
                  <a:txBody>
                    <a:bodyPr/>
                    <a:lstStyle/>
                    <a:p>
                      <a:pPr algn="ctr"/>
                      <a:r>
                        <a:rPr lang="en-US" sz="2000" noProof="0">
                          <a:latin typeface="Helvetica" pitchFamily="2" charset="0"/>
                        </a:rPr>
                        <a:t>-</a:t>
                      </a:r>
                    </a:p>
                  </a:txBody>
                  <a:tcPr/>
                </a:tc>
                <a:extLst>
                  <a:ext uri="{0D108BD9-81ED-4DB2-BD59-A6C34878D82A}">
                    <a16:rowId xmlns:a16="http://schemas.microsoft.com/office/drawing/2014/main" val="2025233141"/>
                  </a:ext>
                </a:extLst>
              </a:tr>
              <a:tr h="370840">
                <a:tc>
                  <a:txBody>
                    <a:bodyPr/>
                    <a:lstStyle/>
                    <a:p>
                      <a:pPr algn="ctr"/>
                      <a:r>
                        <a:rPr lang="en-US" sz="2000" noProof="0">
                          <a:latin typeface="Helvetica" pitchFamily="2" charset="0"/>
                        </a:rPr>
                        <a:t>am</a:t>
                      </a:r>
                    </a:p>
                  </a:txBody>
                  <a:tcPr/>
                </a:tc>
                <a:tc>
                  <a:txBody>
                    <a:bodyPr/>
                    <a:lstStyle/>
                    <a:p>
                      <a:pPr algn="ctr"/>
                      <a:r>
                        <a:rPr lang="en-US" sz="2000" noProof="0">
                          <a:latin typeface="Helvetica" pitchFamily="2" charset="0"/>
                        </a:rPr>
                        <a:t>-</a:t>
                      </a:r>
                    </a:p>
                  </a:txBody>
                  <a:tcPr/>
                </a:tc>
                <a:extLst>
                  <a:ext uri="{0D108BD9-81ED-4DB2-BD59-A6C34878D82A}">
                    <a16:rowId xmlns:a16="http://schemas.microsoft.com/office/drawing/2014/main" val="296123632"/>
                  </a:ext>
                </a:extLst>
              </a:tr>
              <a:tr h="370840">
                <a:tc>
                  <a:txBody>
                    <a:bodyPr/>
                    <a:lstStyle/>
                    <a:p>
                      <a:pPr algn="ctr"/>
                      <a:r>
                        <a:rPr lang="en-US" sz="2000" noProof="0">
                          <a:latin typeface="Helvetica" pitchFamily="2" charset="0"/>
                        </a:rPr>
                        <a:t>not </a:t>
                      </a:r>
                    </a:p>
                  </a:txBody>
                  <a:tcPr/>
                </a:tc>
                <a:tc>
                  <a:txBody>
                    <a:bodyPr/>
                    <a:lstStyle/>
                    <a:p>
                      <a:pPr algn="ctr"/>
                      <a:r>
                        <a:rPr lang="en-US" sz="2000" noProof="0">
                          <a:latin typeface="Helvetica" pitchFamily="2" charset="0"/>
                        </a:rPr>
                        <a:t>Negative (-1)</a:t>
                      </a:r>
                    </a:p>
                  </a:txBody>
                  <a:tcPr/>
                </a:tc>
                <a:extLst>
                  <a:ext uri="{0D108BD9-81ED-4DB2-BD59-A6C34878D82A}">
                    <a16:rowId xmlns:a16="http://schemas.microsoft.com/office/drawing/2014/main" val="247251012"/>
                  </a:ext>
                </a:extLst>
              </a:tr>
              <a:tr h="370840">
                <a:tc>
                  <a:txBody>
                    <a:bodyPr/>
                    <a:lstStyle/>
                    <a:p>
                      <a:pPr algn="ctr"/>
                      <a:r>
                        <a:rPr lang="en-US" sz="2000" noProof="0">
                          <a:latin typeface="Helvetica" pitchFamily="2" charset="0"/>
                        </a:rPr>
                        <a:t>happy</a:t>
                      </a:r>
                    </a:p>
                  </a:txBody>
                  <a:tcPr/>
                </a:tc>
                <a:tc>
                  <a:txBody>
                    <a:bodyPr/>
                    <a:lstStyle/>
                    <a:p>
                      <a:pPr algn="ctr"/>
                      <a:r>
                        <a:rPr lang="en-US" sz="2000" noProof="0">
                          <a:latin typeface="Helvetica" pitchFamily="2" charset="0"/>
                        </a:rPr>
                        <a:t>Positive (+1)</a:t>
                      </a:r>
                    </a:p>
                  </a:txBody>
                  <a:tcPr/>
                </a:tc>
                <a:extLst>
                  <a:ext uri="{0D108BD9-81ED-4DB2-BD59-A6C34878D82A}">
                    <a16:rowId xmlns:a16="http://schemas.microsoft.com/office/drawing/2014/main" val="3831722623"/>
                  </a:ext>
                </a:extLst>
              </a:tr>
              <a:tr h="370840">
                <a:tc>
                  <a:txBody>
                    <a:bodyPr/>
                    <a:lstStyle/>
                    <a:p>
                      <a:pPr algn="ctr"/>
                      <a:r>
                        <a:rPr lang="en-US" sz="2000" noProof="0">
                          <a:latin typeface="Helvetica" pitchFamily="2" charset="0"/>
                        </a:rPr>
                        <a:t>and</a:t>
                      </a:r>
                    </a:p>
                  </a:txBody>
                  <a:tcPr/>
                </a:tc>
                <a:tc>
                  <a:txBody>
                    <a:bodyPr/>
                    <a:lstStyle/>
                    <a:p>
                      <a:pPr algn="ctr"/>
                      <a:r>
                        <a:rPr lang="en-US" sz="2000" noProof="0">
                          <a:latin typeface="Helvetica" pitchFamily="2" charset="0"/>
                        </a:rPr>
                        <a:t>-</a:t>
                      </a:r>
                    </a:p>
                  </a:txBody>
                  <a:tcPr/>
                </a:tc>
                <a:extLst>
                  <a:ext uri="{0D108BD9-81ED-4DB2-BD59-A6C34878D82A}">
                    <a16:rowId xmlns:a16="http://schemas.microsoft.com/office/drawing/2014/main" val="886875293"/>
                  </a:ext>
                </a:extLst>
              </a:tr>
              <a:tr h="370840">
                <a:tc>
                  <a:txBody>
                    <a:bodyPr/>
                    <a:lstStyle/>
                    <a:p>
                      <a:pPr algn="ctr"/>
                      <a:r>
                        <a:rPr lang="en-US" sz="2000" noProof="0">
                          <a:latin typeface="Helvetica" pitchFamily="2" charset="0"/>
                        </a:rPr>
                        <a:t>I</a:t>
                      </a:r>
                    </a:p>
                  </a:txBody>
                  <a:tcPr/>
                </a:tc>
                <a:tc>
                  <a:txBody>
                    <a:bodyPr/>
                    <a:lstStyle/>
                    <a:p>
                      <a:pPr algn="ctr"/>
                      <a:r>
                        <a:rPr lang="en-US" sz="2000" noProof="0">
                          <a:latin typeface="Helvetica" pitchFamily="2" charset="0"/>
                        </a:rPr>
                        <a:t>-</a:t>
                      </a:r>
                    </a:p>
                  </a:txBody>
                  <a:tcPr/>
                </a:tc>
                <a:extLst>
                  <a:ext uri="{0D108BD9-81ED-4DB2-BD59-A6C34878D82A}">
                    <a16:rowId xmlns:a16="http://schemas.microsoft.com/office/drawing/2014/main" val="1961404486"/>
                  </a:ext>
                </a:extLst>
              </a:tr>
              <a:tr h="370840">
                <a:tc>
                  <a:txBody>
                    <a:bodyPr/>
                    <a:lstStyle/>
                    <a:p>
                      <a:pPr algn="ctr"/>
                      <a:r>
                        <a:rPr lang="en-US" sz="2000" noProof="0">
                          <a:latin typeface="Helvetica" pitchFamily="2" charset="0"/>
                        </a:rPr>
                        <a:t>don’t</a:t>
                      </a:r>
                    </a:p>
                  </a:txBody>
                  <a:tcPr/>
                </a:tc>
                <a:tc>
                  <a:txBody>
                    <a:bodyPr/>
                    <a:lstStyle/>
                    <a:p>
                      <a:pPr algn="ctr"/>
                      <a:r>
                        <a:rPr lang="en-US" sz="2000" noProof="0">
                          <a:latin typeface="Helvetica" pitchFamily="2" charset="0"/>
                        </a:rPr>
                        <a:t>Negative (-1)</a:t>
                      </a:r>
                    </a:p>
                  </a:txBody>
                  <a:tcPr/>
                </a:tc>
                <a:extLst>
                  <a:ext uri="{0D108BD9-81ED-4DB2-BD59-A6C34878D82A}">
                    <a16:rowId xmlns:a16="http://schemas.microsoft.com/office/drawing/2014/main" val="360508899"/>
                  </a:ext>
                </a:extLst>
              </a:tr>
              <a:tr h="370840">
                <a:tc>
                  <a:txBody>
                    <a:bodyPr/>
                    <a:lstStyle/>
                    <a:p>
                      <a:pPr algn="ctr"/>
                      <a:r>
                        <a:rPr lang="en-US" sz="2000" noProof="0">
                          <a:latin typeface="Helvetica" pitchFamily="2" charset="0"/>
                        </a:rPr>
                        <a:t>like</a:t>
                      </a:r>
                    </a:p>
                  </a:txBody>
                  <a:tcPr/>
                </a:tc>
                <a:tc>
                  <a:txBody>
                    <a:bodyPr/>
                    <a:lstStyle/>
                    <a:p>
                      <a:pPr algn="ctr"/>
                      <a:r>
                        <a:rPr lang="en-US" sz="2000" noProof="0">
                          <a:latin typeface="Helvetica" pitchFamily="2" charset="0"/>
                        </a:rPr>
                        <a:t>Positive (+1)</a:t>
                      </a:r>
                    </a:p>
                  </a:txBody>
                  <a:tcPr/>
                </a:tc>
                <a:extLst>
                  <a:ext uri="{0D108BD9-81ED-4DB2-BD59-A6C34878D82A}">
                    <a16:rowId xmlns:a16="http://schemas.microsoft.com/office/drawing/2014/main" val="4138649746"/>
                  </a:ext>
                </a:extLst>
              </a:tr>
              <a:tr h="370840">
                <a:tc>
                  <a:txBody>
                    <a:bodyPr/>
                    <a:lstStyle/>
                    <a:p>
                      <a:pPr algn="ctr"/>
                      <a:r>
                        <a:rPr lang="en-US" sz="2000" noProof="0">
                          <a:latin typeface="Helvetica" pitchFamily="2" charset="0"/>
                        </a:rPr>
                        <a:t>it</a:t>
                      </a:r>
                    </a:p>
                  </a:txBody>
                  <a:tcPr/>
                </a:tc>
                <a:tc>
                  <a:txBody>
                    <a:bodyPr/>
                    <a:lstStyle/>
                    <a:p>
                      <a:pPr algn="ctr"/>
                      <a:r>
                        <a:rPr lang="en-US" sz="2000" noProof="0">
                          <a:latin typeface="Helvetica" pitchFamily="2" charset="0"/>
                        </a:rPr>
                        <a:t>-</a:t>
                      </a:r>
                    </a:p>
                  </a:txBody>
                  <a:tcPr/>
                </a:tc>
                <a:extLst>
                  <a:ext uri="{0D108BD9-81ED-4DB2-BD59-A6C34878D82A}">
                    <a16:rowId xmlns:a16="http://schemas.microsoft.com/office/drawing/2014/main" val="3608162241"/>
                  </a:ext>
                </a:extLst>
              </a:tr>
              <a:tr h="370840">
                <a:tc>
                  <a:txBody>
                    <a:bodyPr/>
                    <a:lstStyle/>
                    <a:p>
                      <a:endParaRPr lang="en-US" sz="2000" noProof="0">
                        <a:latin typeface="Helvetica" pitchFamily="2" charset="0"/>
                      </a:endParaRPr>
                    </a:p>
                  </a:txBody>
                  <a:tcPr/>
                </a:tc>
                <a:tc>
                  <a:txBody>
                    <a:bodyPr/>
                    <a:lstStyle/>
                    <a:p>
                      <a:pPr algn="ctr"/>
                      <a:r>
                        <a:rPr lang="en-US" sz="2000" noProof="0" dirty="0">
                          <a:latin typeface="Helvetica" pitchFamily="2" charset="0"/>
                        </a:rPr>
                        <a:t>Neutral (0)</a:t>
                      </a:r>
                    </a:p>
                  </a:txBody>
                  <a:tcPr/>
                </a:tc>
                <a:extLst>
                  <a:ext uri="{0D108BD9-81ED-4DB2-BD59-A6C34878D82A}">
                    <a16:rowId xmlns:a16="http://schemas.microsoft.com/office/drawing/2014/main" val="1801632836"/>
                  </a:ext>
                </a:extLst>
              </a:tr>
            </a:tbl>
          </a:graphicData>
        </a:graphic>
      </p:graphicFrame>
      <p:graphicFrame>
        <p:nvGraphicFramePr>
          <p:cNvPr id="10" name="Tabla 7">
            <a:extLst>
              <a:ext uri="{FF2B5EF4-FFF2-40B4-BE49-F238E27FC236}">
                <a16:creationId xmlns:a16="http://schemas.microsoft.com/office/drawing/2014/main" id="{5C9B8DE6-A3DF-8248-9F53-AC8D0F766F5A}"/>
              </a:ext>
            </a:extLst>
          </p:cNvPr>
          <p:cNvGraphicFramePr>
            <a:graphicFrameLocks noGrp="1"/>
          </p:cNvGraphicFramePr>
          <p:nvPr/>
        </p:nvGraphicFramePr>
        <p:xfrm>
          <a:off x="6839108" y="1828800"/>
          <a:ext cx="4583954" cy="4358640"/>
        </p:xfrm>
        <a:graphic>
          <a:graphicData uri="http://schemas.openxmlformats.org/drawingml/2006/table">
            <a:tbl>
              <a:tblPr firstRow="1" lastRow="1" bandRow="1">
                <a:tableStyleId>{21E4AEA4-8DFA-4A89-87EB-49C32662AFE0}</a:tableStyleId>
              </a:tblPr>
              <a:tblGrid>
                <a:gridCol w="2291977">
                  <a:extLst>
                    <a:ext uri="{9D8B030D-6E8A-4147-A177-3AD203B41FA5}">
                      <a16:colId xmlns:a16="http://schemas.microsoft.com/office/drawing/2014/main" val="1687677443"/>
                    </a:ext>
                  </a:extLst>
                </a:gridCol>
                <a:gridCol w="2291977">
                  <a:extLst>
                    <a:ext uri="{9D8B030D-6E8A-4147-A177-3AD203B41FA5}">
                      <a16:colId xmlns:a16="http://schemas.microsoft.com/office/drawing/2014/main" val="3715507729"/>
                    </a:ext>
                  </a:extLst>
                </a:gridCol>
              </a:tblGrid>
              <a:tr h="370840">
                <a:tc>
                  <a:txBody>
                    <a:bodyPr/>
                    <a:lstStyle/>
                    <a:p>
                      <a:pPr algn="ctr"/>
                      <a:r>
                        <a:rPr lang="en-US" sz="2000" noProof="0">
                          <a:latin typeface="Helvetica" pitchFamily="2" charset="0"/>
                        </a:rPr>
                        <a:t>Word</a:t>
                      </a:r>
                    </a:p>
                  </a:txBody>
                  <a:tcPr/>
                </a:tc>
                <a:tc>
                  <a:txBody>
                    <a:bodyPr/>
                    <a:lstStyle/>
                    <a:p>
                      <a:pPr algn="ctr"/>
                      <a:r>
                        <a:rPr lang="en-US" sz="2000" noProof="0">
                          <a:latin typeface="Helvetica" pitchFamily="2" charset="0"/>
                        </a:rPr>
                        <a:t>Feeling</a:t>
                      </a:r>
                    </a:p>
                  </a:txBody>
                  <a:tcPr/>
                </a:tc>
                <a:extLst>
                  <a:ext uri="{0D108BD9-81ED-4DB2-BD59-A6C34878D82A}">
                    <a16:rowId xmlns:a16="http://schemas.microsoft.com/office/drawing/2014/main" val="422413328"/>
                  </a:ext>
                </a:extLst>
              </a:tr>
              <a:tr h="370840">
                <a:tc>
                  <a:txBody>
                    <a:bodyPr/>
                    <a:lstStyle/>
                    <a:p>
                      <a:pPr algn="ctr"/>
                      <a:r>
                        <a:rPr lang="en-US" sz="2000" noProof="0" dirty="0">
                          <a:latin typeface="Helvetica" pitchFamily="2" charset="0"/>
                        </a:rPr>
                        <a:t>I am</a:t>
                      </a:r>
                    </a:p>
                  </a:txBody>
                  <a:tcPr/>
                </a:tc>
                <a:tc>
                  <a:txBody>
                    <a:bodyPr/>
                    <a:lstStyle/>
                    <a:p>
                      <a:pPr algn="ctr"/>
                      <a:r>
                        <a:rPr lang="en-US" sz="2000" noProof="0" dirty="0">
                          <a:latin typeface="Helvetica" pitchFamily="2" charset="0"/>
                        </a:rPr>
                        <a:t>-</a:t>
                      </a:r>
                    </a:p>
                  </a:txBody>
                  <a:tcPr/>
                </a:tc>
                <a:extLst>
                  <a:ext uri="{0D108BD9-81ED-4DB2-BD59-A6C34878D82A}">
                    <a16:rowId xmlns:a16="http://schemas.microsoft.com/office/drawing/2014/main" val="2025233141"/>
                  </a:ext>
                </a:extLst>
              </a:tr>
              <a:tr h="370840">
                <a:tc>
                  <a:txBody>
                    <a:bodyPr/>
                    <a:lstStyle/>
                    <a:p>
                      <a:pPr algn="ctr"/>
                      <a:r>
                        <a:rPr lang="en-US" sz="2000" noProof="0" dirty="0">
                          <a:latin typeface="Helvetica" pitchFamily="2" charset="0"/>
                        </a:rPr>
                        <a:t>am not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noProof="0" dirty="0">
                          <a:latin typeface="Helvetica" pitchFamily="2" charset="0"/>
                        </a:rPr>
                        <a:t>Negative (-1)</a:t>
                      </a:r>
                    </a:p>
                  </a:txBody>
                  <a:tcPr/>
                </a:tc>
                <a:extLst>
                  <a:ext uri="{0D108BD9-81ED-4DB2-BD59-A6C34878D82A}">
                    <a16:rowId xmlns:a16="http://schemas.microsoft.com/office/drawing/2014/main" val="296123632"/>
                  </a:ext>
                </a:extLst>
              </a:tr>
              <a:tr h="370840">
                <a:tc>
                  <a:txBody>
                    <a:bodyPr/>
                    <a:lstStyle/>
                    <a:p>
                      <a:pPr algn="ctr"/>
                      <a:r>
                        <a:rPr lang="en-US" sz="2000" noProof="0" dirty="0">
                          <a:latin typeface="Helvetica" pitchFamily="2" charset="0"/>
                        </a:rPr>
                        <a:t>not happy</a:t>
                      </a:r>
                    </a:p>
                  </a:txBody>
                  <a:tcPr/>
                </a:tc>
                <a:tc>
                  <a:txBody>
                    <a:bodyPr/>
                    <a:lstStyle/>
                    <a:p>
                      <a:pPr algn="ctr"/>
                      <a:r>
                        <a:rPr lang="en-US" sz="2000" noProof="0" dirty="0">
                          <a:latin typeface="Helvetica" pitchFamily="2" charset="0"/>
                        </a:rPr>
                        <a:t>Negative (-1)</a:t>
                      </a:r>
                    </a:p>
                  </a:txBody>
                  <a:tcPr/>
                </a:tc>
                <a:extLst>
                  <a:ext uri="{0D108BD9-81ED-4DB2-BD59-A6C34878D82A}">
                    <a16:rowId xmlns:a16="http://schemas.microsoft.com/office/drawing/2014/main" val="247251012"/>
                  </a:ext>
                </a:extLst>
              </a:tr>
              <a:tr h="370840">
                <a:tc>
                  <a:txBody>
                    <a:bodyPr/>
                    <a:lstStyle/>
                    <a:p>
                      <a:pPr algn="ctr"/>
                      <a:r>
                        <a:rPr lang="en-US" sz="2000" noProof="0" dirty="0">
                          <a:latin typeface="Helvetica" pitchFamily="2" charset="0"/>
                        </a:rPr>
                        <a:t>happy and</a:t>
                      </a:r>
                    </a:p>
                  </a:txBody>
                  <a:tcPr/>
                </a:tc>
                <a:tc>
                  <a:txBody>
                    <a:bodyPr/>
                    <a:lstStyle/>
                    <a:p>
                      <a:pPr algn="ctr"/>
                      <a:r>
                        <a:rPr lang="en-US" sz="2000" noProof="0" dirty="0">
                          <a:latin typeface="Helvetica" pitchFamily="2" charset="0"/>
                        </a:rPr>
                        <a:t>Positive (+1)</a:t>
                      </a:r>
                    </a:p>
                  </a:txBody>
                  <a:tcPr/>
                </a:tc>
                <a:extLst>
                  <a:ext uri="{0D108BD9-81ED-4DB2-BD59-A6C34878D82A}">
                    <a16:rowId xmlns:a16="http://schemas.microsoft.com/office/drawing/2014/main" val="3831722623"/>
                  </a:ext>
                </a:extLst>
              </a:tr>
              <a:tr h="370840">
                <a:tc>
                  <a:txBody>
                    <a:bodyPr/>
                    <a:lstStyle/>
                    <a:p>
                      <a:pPr algn="ctr"/>
                      <a:r>
                        <a:rPr lang="en-US" sz="2000" noProof="0" dirty="0">
                          <a:latin typeface="Helvetica" pitchFamily="2" charset="0"/>
                        </a:rPr>
                        <a:t>and I</a:t>
                      </a:r>
                    </a:p>
                  </a:txBody>
                  <a:tcPr/>
                </a:tc>
                <a:tc>
                  <a:txBody>
                    <a:bodyPr/>
                    <a:lstStyle/>
                    <a:p>
                      <a:pPr algn="ctr"/>
                      <a:r>
                        <a:rPr lang="en-US" sz="2000" noProof="0">
                          <a:latin typeface="Helvetica" pitchFamily="2" charset="0"/>
                        </a:rPr>
                        <a:t>-</a:t>
                      </a:r>
                    </a:p>
                  </a:txBody>
                  <a:tcPr/>
                </a:tc>
                <a:extLst>
                  <a:ext uri="{0D108BD9-81ED-4DB2-BD59-A6C34878D82A}">
                    <a16:rowId xmlns:a16="http://schemas.microsoft.com/office/drawing/2014/main" val="886875293"/>
                  </a:ext>
                </a:extLst>
              </a:tr>
              <a:tr h="370840">
                <a:tc>
                  <a:txBody>
                    <a:bodyPr/>
                    <a:lstStyle/>
                    <a:p>
                      <a:pPr algn="ctr"/>
                      <a:r>
                        <a:rPr lang="en-US" sz="2000" noProof="0" dirty="0">
                          <a:latin typeface="Helvetica" pitchFamily="2" charset="0"/>
                        </a:rPr>
                        <a:t>I don’t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noProof="0" dirty="0">
                          <a:latin typeface="Helvetica" pitchFamily="2" charset="0"/>
                        </a:rPr>
                        <a:t>Negative (-1)</a:t>
                      </a:r>
                    </a:p>
                  </a:txBody>
                  <a:tcPr/>
                </a:tc>
                <a:extLst>
                  <a:ext uri="{0D108BD9-81ED-4DB2-BD59-A6C34878D82A}">
                    <a16:rowId xmlns:a16="http://schemas.microsoft.com/office/drawing/2014/main" val="1961404486"/>
                  </a:ext>
                </a:extLst>
              </a:tr>
              <a:tr h="370840">
                <a:tc>
                  <a:txBody>
                    <a:bodyPr/>
                    <a:lstStyle/>
                    <a:p>
                      <a:pPr algn="ctr"/>
                      <a:r>
                        <a:rPr lang="en-US" sz="2000" noProof="0" dirty="0">
                          <a:latin typeface="Helvetica" pitchFamily="2" charset="0"/>
                        </a:rPr>
                        <a:t>don’t like</a:t>
                      </a:r>
                    </a:p>
                  </a:txBody>
                  <a:tcPr/>
                </a:tc>
                <a:tc>
                  <a:txBody>
                    <a:bodyPr/>
                    <a:lstStyle/>
                    <a:p>
                      <a:pPr algn="ctr"/>
                      <a:r>
                        <a:rPr lang="en-US" sz="2000" noProof="0" dirty="0">
                          <a:latin typeface="Helvetica" pitchFamily="2" charset="0"/>
                        </a:rPr>
                        <a:t>Negative (-1)</a:t>
                      </a:r>
                    </a:p>
                  </a:txBody>
                  <a:tcPr/>
                </a:tc>
                <a:extLst>
                  <a:ext uri="{0D108BD9-81ED-4DB2-BD59-A6C34878D82A}">
                    <a16:rowId xmlns:a16="http://schemas.microsoft.com/office/drawing/2014/main" val="360508899"/>
                  </a:ext>
                </a:extLst>
              </a:tr>
              <a:tr h="370840">
                <a:tc>
                  <a:txBody>
                    <a:bodyPr/>
                    <a:lstStyle/>
                    <a:p>
                      <a:pPr algn="ctr"/>
                      <a:r>
                        <a:rPr lang="en-US" sz="2000" noProof="0" dirty="0">
                          <a:latin typeface="Helvetica" pitchFamily="2" charset="0"/>
                        </a:rPr>
                        <a:t>like it</a:t>
                      </a:r>
                    </a:p>
                  </a:txBody>
                  <a:tcPr/>
                </a:tc>
                <a:tc>
                  <a:txBody>
                    <a:bodyPr/>
                    <a:lstStyle/>
                    <a:p>
                      <a:pPr algn="ctr"/>
                      <a:r>
                        <a:rPr lang="en-US" sz="2000" noProof="0" dirty="0">
                          <a:latin typeface="Helvetica" pitchFamily="2" charset="0"/>
                        </a:rPr>
                        <a:t>Positive (+1)</a:t>
                      </a:r>
                    </a:p>
                  </a:txBody>
                  <a:tcPr/>
                </a:tc>
                <a:extLst>
                  <a:ext uri="{0D108BD9-81ED-4DB2-BD59-A6C34878D82A}">
                    <a16:rowId xmlns:a16="http://schemas.microsoft.com/office/drawing/2014/main" val="4138649746"/>
                  </a:ext>
                </a:extLst>
              </a:tr>
              <a:tr h="370840">
                <a:tc>
                  <a:txBody>
                    <a:bodyPr/>
                    <a:lstStyle/>
                    <a:p>
                      <a:pPr algn="ctr"/>
                      <a:endParaRPr lang="en-US" sz="2000" noProof="0" dirty="0">
                        <a:latin typeface="Helvetica" pitchFamily="2" charset="0"/>
                      </a:endParaRPr>
                    </a:p>
                  </a:txBody>
                  <a:tcPr/>
                </a:tc>
                <a:tc>
                  <a:txBody>
                    <a:bodyPr/>
                    <a:lstStyle/>
                    <a:p>
                      <a:pPr algn="ctr"/>
                      <a:endParaRPr lang="en-US" sz="2000" noProof="0" dirty="0">
                        <a:latin typeface="Helvetica" pitchFamily="2" charset="0"/>
                      </a:endParaRPr>
                    </a:p>
                  </a:txBody>
                  <a:tcPr/>
                </a:tc>
                <a:extLst>
                  <a:ext uri="{0D108BD9-81ED-4DB2-BD59-A6C34878D82A}">
                    <a16:rowId xmlns:a16="http://schemas.microsoft.com/office/drawing/2014/main" val="3608162241"/>
                  </a:ext>
                </a:extLst>
              </a:tr>
              <a:tr h="370840">
                <a:tc>
                  <a:txBody>
                    <a:bodyPr/>
                    <a:lstStyle/>
                    <a:p>
                      <a:endParaRPr lang="en-US" sz="2000" noProof="0">
                        <a:latin typeface="Helvetica" pitchFamily="2" charset="0"/>
                      </a:endParaRPr>
                    </a:p>
                  </a:txBody>
                  <a:tcPr/>
                </a:tc>
                <a:tc>
                  <a:txBody>
                    <a:bodyPr/>
                    <a:lstStyle/>
                    <a:p>
                      <a:pPr algn="ctr"/>
                      <a:r>
                        <a:rPr lang="en-US" sz="2000" noProof="0" dirty="0">
                          <a:latin typeface="Helvetica" pitchFamily="2" charset="0"/>
                        </a:rPr>
                        <a:t>Negative (-2)</a:t>
                      </a:r>
                    </a:p>
                  </a:txBody>
                  <a:tcPr/>
                </a:tc>
                <a:extLst>
                  <a:ext uri="{0D108BD9-81ED-4DB2-BD59-A6C34878D82A}">
                    <a16:rowId xmlns:a16="http://schemas.microsoft.com/office/drawing/2014/main" val="1801632836"/>
                  </a:ext>
                </a:extLst>
              </a:tr>
            </a:tbl>
          </a:graphicData>
        </a:graphic>
      </p:graphicFrame>
    </p:spTree>
    <p:extLst>
      <p:ext uri="{BB962C8B-B14F-4D97-AF65-F5344CB8AC3E}">
        <p14:creationId xmlns:p14="http://schemas.microsoft.com/office/powerpoint/2010/main" val="13136290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C9443E-1AD7-414D-9A06-EE05E51AA92E}"/>
              </a:ext>
            </a:extLst>
          </p:cNvPr>
          <p:cNvSpPr>
            <a:spLocks noGrp="1"/>
          </p:cNvSpPr>
          <p:nvPr>
            <p:ph type="title"/>
          </p:nvPr>
        </p:nvSpPr>
        <p:spPr/>
        <p:txBody>
          <a:bodyPr/>
          <a:lstStyle/>
          <a:p>
            <a:r>
              <a:rPr lang="es-ES" dirty="0"/>
              <a:t>Networks</a:t>
            </a:r>
          </a:p>
        </p:txBody>
      </p:sp>
      <p:sp>
        <p:nvSpPr>
          <p:cNvPr id="4" name="Marcador de número de diapositiva 3">
            <a:extLst>
              <a:ext uri="{FF2B5EF4-FFF2-40B4-BE49-F238E27FC236}">
                <a16:creationId xmlns:a16="http://schemas.microsoft.com/office/drawing/2014/main" id="{0782B27C-437B-134E-B565-AEC40405525E}"/>
              </a:ext>
            </a:extLst>
          </p:cNvPr>
          <p:cNvSpPr>
            <a:spLocks noGrp="1"/>
          </p:cNvSpPr>
          <p:nvPr>
            <p:ph type="sldNum" sz="quarter" idx="12"/>
          </p:nvPr>
        </p:nvSpPr>
        <p:spPr/>
        <p:txBody>
          <a:bodyPr/>
          <a:lstStyle/>
          <a:p>
            <a:fld id="{B2A3306B-DF89-7241-AA4A-C5D414DE877E}" type="slidenum">
              <a:rPr lang="en-US" noProof="0" smtClean="0"/>
              <a:pPr/>
              <a:t>76</a:t>
            </a:fld>
            <a:endParaRPr lang="en-US" noProof="0"/>
          </a:p>
        </p:txBody>
      </p:sp>
      <p:pic>
        <p:nvPicPr>
          <p:cNvPr id="6" name="Gráfico 5" descr="Red">
            <a:extLst>
              <a:ext uri="{FF2B5EF4-FFF2-40B4-BE49-F238E27FC236}">
                <a16:creationId xmlns:a16="http://schemas.microsoft.com/office/drawing/2014/main" id="{7B3C6166-DA8A-014E-87A8-51F1B2C268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53136" y="5087470"/>
            <a:ext cx="914400" cy="914400"/>
          </a:xfrm>
          <a:prstGeom prst="rect">
            <a:avLst/>
          </a:prstGeom>
        </p:spPr>
      </p:pic>
      <p:pic>
        <p:nvPicPr>
          <p:cNvPr id="1026" name="Picture 2" descr="Common bigrams in Jane Austen's novels, showing those that occurred more than 20 times and where neither word was a stop word">
            <a:extLst>
              <a:ext uri="{FF2B5EF4-FFF2-40B4-BE49-F238E27FC236}">
                <a16:creationId xmlns:a16="http://schemas.microsoft.com/office/drawing/2014/main" id="{F1EB1937-625A-8645-BFE5-08657BFC3F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9569" y="195345"/>
            <a:ext cx="5940252" cy="5940252"/>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E59C6479-776D-264B-AFFF-81EDBCAE916C}"/>
              </a:ext>
            </a:extLst>
          </p:cNvPr>
          <p:cNvSpPr txBox="1"/>
          <p:nvPr/>
        </p:nvSpPr>
        <p:spPr>
          <a:xfrm>
            <a:off x="207427" y="1467025"/>
            <a:ext cx="4382142" cy="3396892"/>
          </a:xfrm>
          <a:prstGeom prst="rect">
            <a:avLst/>
          </a:prstGeom>
          <a:noFill/>
        </p:spPr>
        <p:txBody>
          <a:bodyPr wrap="square" rtlCol="0">
            <a:spAutoFit/>
          </a:bodyPr>
          <a:lstStyle/>
          <a:p>
            <a:pPr>
              <a:lnSpc>
                <a:spcPct val="120000"/>
              </a:lnSpc>
            </a:pPr>
            <a:r>
              <a:rPr lang="es-ES" dirty="0" err="1">
                <a:latin typeface="Helvetica" pitchFamily="2" charset="0"/>
              </a:rPr>
              <a:t>The</a:t>
            </a:r>
            <a:r>
              <a:rPr lang="es-ES" dirty="0">
                <a:latin typeface="Helvetica" pitchFamily="2" charset="0"/>
              </a:rPr>
              <a:t> </a:t>
            </a:r>
            <a:r>
              <a:rPr lang="es-ES" dirty="0" err="1">
                <a:latin typeface="Helvetica" pitchFamily="2" charset="0"/>
              </a:rPr>
              <a:t>visualization</a:t>
            </a:r>
            <a:r>
              <a:rPr lang="es-ES" dirty="0">
                <a:latin typeface="Helvetica" pitchFamily="2" charset="0"/>
              </a:rPr>
              <a:t> </a:t>
            </a:r>
            <a:r>
              <a:rPr lang="es-ES" dirty="0" err="1">
                <a:latin typeface="Helvetica" pitchFamily="2" charset="0"/>
              </a:rPr>
              <a:t>all</a:t>
            </a:r>
            <a:r>
              <a:rPr lang="es-ES" dirty="0">
                <a:latin typeface="Helvetica" pitchFamily="2" charset="0"/>
              </a:rPr>
              <a:t> of </a:t>
            </a:r>
            <a:r>
              <a:rPr lang="es-ES" dirty="0" err="1">
                <a:latin typeface="Helvetica" pitchFamily="2" charset="0"/>
              </a:rPr>
              <a:t>the</a:t>
            </a:r>
            <a:r>
              <a:rPr lang="es-ES" dirty="0">
                <a:latin typeface="Helvetica" pitchFamily="2" charset="0"/>
              </a:rPr>
              <a:t> </a:t>
            </a:r>
            <a:r>
              <a:rPr lang="es-ES" dirty="0" err="1">
                <a:latin typeface="Helvetica" pitchFamily="2" charset="0"/>
              </a:rPr>
              <a:t>relationships</a:t>
            </a:r>
            <a:r>
              <a:rPr lang="es-ES" dirty="0">
                <a:latin typeface="Helvetica" pitchFamily="2" charset="0"/>
              </a:rPr>
              <a:t> </a:t>
            </a:r>
            <a:r>
              <a:rPr lang="es-ES" dirty="0" err="1">
                <a:latin typeface="Helvetica" pitchFamily="2" charset="0"/>
              </a:rPr>
              <a:t>among</a:t>
            </a:r>
            <a:r>
              <a:rPr lang="es-ES" dirty="0">
                <a:latin typeface="Helvetica" pitchFamily="2" charset="0"/>
              </a:rPr>
              <a:t> </a:t>
            </a:r>
            <a:r>
              <a:rPr lang="es-ES" dirty="0" err="1">
                <a:latin typeface="Helvetica" pitchFamily="2" charset="0"/>
              </a:rPr>
              <a:t>words</a:t>
            </a:r>
            <a:r>
              <a:rPr lang="es-ES" dirty="0">
                <a:latin typeface="Helvetica" pitchFamily="2" charset="0"/>
              </a:rPr>
              <a:t> </a:t>
            </a:r>
            <a:r>
              <a:rPr lang="es-ES" dirty="0" err="1">
                <a:latin typeface="Helvetica" pitchFamily="2" charset="0"/>
              </a:rPr>
              <a:t>into</a:t>
            </a:r>
            <a:r>
              <a:rPr lang="es-ES" dirty="0">
                <a:latin typeface="Helvetica" pitchFamily="2" charset="0"/>
              </a:rPr>
              <a:t> a </a:t>
            </a:r>
            <a:r>
              <a:rPr lang="es-ES" dirty="0" err="1">
                <a:latin typeface="Helvetica" pitchFamily="2" charset="0"/>
              </a:rPr>
              <a:t>network</a:t>
            </a:r>
            <a:r>
              <a:rPr lang="es-ES" dirty="0">
                <a:latin typeface="Helvetica" pitchFamily="2" charset="0"/>
              </a:rPr>
              <a:t>, </a:t>
            </a:r>
            <a:r>
              <a:rPr lang="es-ES" dirty="0" err="1">
                <a:latin typeface="Helvetica" pitchFamily="2" charset="0"/>
              </a:rPr>
              <a:t>or</a:t>
            </a:r>
            <a:r>
              <a:rPr lang="es-ES" dirty="0">
                <a:latin typeface="Helvetica" pitchFamily="2" charset="0"/>
              </a:rPr>
              <a:t> “</a:t>
            </a:r>
            <a:r>
              <a:rPr lang="es-ES" dirty="0" err="1">
                <a:latin typeface="Helvetica" pitchFamily="2" charset="0"/>
              </a:rPr>
              <a:t>graph</a:t>
            </a:r>
            <a:r>
              <a:rPr lang="es-ES" dirty="0">
                <a:latin typeface="Helvetica" pitchFamily="2" charset="0"/>
              </a:rPr>
              <a:t>.” </a:t>
            </a:r>
            <a:r>
              <a:rPr lang="es-ES" dirty="0" err="1">
                <a:latin typeface="Helvetica" pitchFamily="2" charset="0"/>
              </a:rPr>
              <a:t>where</a:t>
            </a:r>
            <a:r>
              <a:rPr lang="es-ES" dirty="0">
                <a:latin typeface="Helvetica" pitchFamily="2" charset="0"/>
              </a:rPr>
              <a:t> </a:t>
            </a:r>
            <a:r>
              <a:rPr lang="es-ES" dirty="0" err="1">
                <a:latin typeface="Helvetica" pitchFamily="2" charset="0"/>
              </a:rPr>
              <a:t>there</a:t>
            </a:r>
            <a:r>
              <a:rPr lang="es-ES" dirty="0">
                <a:latin typeface="Helvetica" pitchFamily="2" charset="0"/>
              </a:rPr>
              <a:t> are </a:t>
            </a:r>
            <a:r>
              <a:rPr lang="es-ES" dirty="0" err="1">
                <a:latin typeface="Helvetica" pitchFamily="2" charset="0"/>
              </a:rPr>
              <a:t>three</a:t>
            </a:r>
            <a:r>
              <a:rPr lang="es-ES" dirty="0">
                <a:latin typeface="Helvetica" pitchFamily="2" charset="0"/>
              </a:rPr>
              <a:t> variables:</a:t>
            </a:r>
          </a:p>
          <a:p>
            <a:pPr>
              <a:lnSpc>
                <a:spcPct val="120000"/>
              </a:lnSpc>
            </a:pPr>
            <a:endParaRPr lang="es-ES" b="1" dirty="0">
              <a:latin typeface="Helvetica" pitchFamily="2" charset="0"/>
            </a:endParaRPr>
          </a:p>
          <a:p>
            <a:pPr marL="285750" indent="-285750">
              <a:lnSpc>
                <a:spcPct val="120000"/>
              </a:lnSpc>
              <a:buFont typeface="Arial" panose="020B0604020202020204" pitchFamily="34" charset="0"/>
              <a:buChar char="•"/>
            </a:pPr>
            <a:r>
              <a:rPr lang="es-ES" b="1" dirty="0" err="1">
                <a:latin typeface="Helvetica" pitchFamily="2" charset="0"/>
              </a:rPr>
              <a:t>from</a:t>
            </a:r>
            <a:r>
              <a:rPr lang="es-ES" dirty="0">
                <a:latin typeface="Helvetica" pitchFamily="2" charset="0"/>
              </a:rPr>
              <a:t>: </a:t>
            </a:r>
            <a:r>
              <a:rPr lang="es-ES" dirty="0" err="1">
                <a:latin typeface="Helvetica" pitchFamily="2" charset="0"/>
              </a:rPr>
              <a:t>the</a:t>
            </a:r>
            <a:r>
              <a:rPr lang="es-ES" dirty="0">
                <a:latin typeface="Helvetica" pitchFamily="2" charset="0"/>
              </a:rPr>
              <a:t> </a:t>
            </a:r>
            <a:r>
              <a:rPr lang="es-ES" dirty="0" err="1">
                <a:latin typeface="Helvetica" pitchFamily="2" charset="0"/>
              </a:rPr>
              <a:t>node</a:t>
            </a:r>
            <a:r>
              <a:rPr lang="es-ES" dirty="0">
                <a:latin typeface="Helvetica" pitchFamily="2" charset="0"/>
              </a:rPr>
              <a:t> </a:t>
            </a:r>
            <a:r>
              <a:rPr lang="es-ES" dirty="0" err="1">
                <a:latin typeface="Helvetica" pitchFamily="2" charset="0"/>
              </a:rPr>
              <a:t>an</a:t>
            </a:r>
            <a:r>
              <a:rPr lang="es-ES" dirty="0">
                <a:latin typeface="Helvetica" pitchFamily="2" charset="0"/>
              </a:rPr>
              <a:t> </a:t>
            </a:r>
            <a:r>
              <a:rPr lang="es-ES" dirty="0" err="1">
                <a:latin typeface="Helvetica" pitchFamily="2" charset="0"/>
              </a:rPr>
              <a:t>edge</a:t>
            </a:r>
            <a:r>
              <a:rPr lang="es-ES" dirty="0">
                <a:latin typeface="Helvetica" pitchFamily="2" charset="0"/>
              </a:rPr>
              <a:t> </a:t>
            </a:r>
            <a:r>
              <a:rPr lang="es-ES" dirty="0" err="1">
                <a:latin typeface="Helvetica" pitchFamily="2" charset="0"/>
              </a:rPr>
              <a:t>is</a:t>
            </a:r>
            <a:r>
              <a:rPr lang="es-ES" dirty="0">
                <a:latin typeface="Helvetica" pitchFamily="2" charset="0"/>
              </a:rPr>
              <a:t> </a:t>
            </a:r>
            <a:r>
              <a:rPr lang="es-ES" dirty="0" err="1">
                <a:latin typeface="Helvetica" pitchFamily="2" charset="0"/>
              </a:rPr>
              <a:t>coming</a:t>
            </a:r>
            <a:r>
              <a:rPr lang="es-ES" dirty="0">
                <a:latin typeface="Helvetica" pitchFamily="2" charset="0"/>
              </a:rPr>
              <a:t> </a:t>
            </a:r>
            <a:r>
              <a:rPr lang="es-ES" dirty="0" err="1">
                <a:latin typeface="Helvetica" pitchFamily="2" charset="0"/>
              </a:rPr>
              <a:t>from</a:t>
            </a:r>
            <a:endParaRPr lang="es-ES" dirty="0">
              <a:latin typeface="Helvetica" pitchFamily="2" charset="0"/>
            </a:endParaRPr>
          </a:p>
          <a:p>
            <a:pPr marL="285750" indent="-285750">
              <a:lnSpc>
                <a:spcPct val="120000"/>
              </a:lnSpc>
              <a:buFont typeface="Arial" panose="020B0604020202020204" pitchFamily="34" charset="0"/>
              <a:buChar char="•"/>
            </a:pPr>
            <a:r>
              <a:rPr lang="es-ES" b="1" dirty="0">
                <a:latin typeface="Helvetica" pitchFamily="2" charset="0"/>
              </a:rPr>
              <a:t>to</a:t>
            </a:r>
            <a:r>
              <a:rPr lang="es-ES" dirty="0">
                <a:latin typeface="Helvetica" pitchFamily="2" charset="0"/>
              </a:rPr>
              <a:t>: </a:t>
            </a:r>
            <a:r>
              <a:rPr lang="es-ES" dirty="0" err="1">
                <a:latin typeface="Helvetica" pitchFamily="2" charset="0"/>
              </a:rPr>
              <a:t>the</a:t>
            </a:r>
            <a:r>
              <a:rPr lang="es-ES" dirty="0">
                <a:latin typeface="Helvetica" pitchFamily="2" charset="0"/>
              </a:rPr>
              <a:t> </a:t>
            </a:r>
            <a:r>
              <a:rPr lang="es-ES" dirty="0" err="1">
                <a:latin typeface="Helvetica" pitchFamily="2" charset="0"/>
              </a:rPr>
              <a:t>node</a:t>
            </a:r>
            <a:r>
              <a:rPr lang="es-ES" dirty="0">
                <a:latin typeface="Helvetica" pitchFamily="2" charset="0"/>
              </a:rPr>
              <a:t> </a:t>
            </a:r>
            <a:r>
              <a:rPr lang="es-ES" dirty="0" err="1">
                <a:latin typeface="Helvetica" pitchFamily="2" charset="0"/>
              </a:rPr>
              <a:t>an</a:t>
            </a:r>
            <a:r>
              <a:rPr lang="es-ES" dirty="0">
                <a:latin typeface="Helvetica" pitchFamily="2" charset="0"/>
              </a:rPr>
              <a:t> </a:t>
            </a:r>
            <a:r>
              <a:rPr lang="es-ES" dirty="0" err="1">
                <a:latin typeface="Helvetica" pitchFamily="2" charset="0"/>
              </a:rPr>
              <a:t>edge</a:t>
            </a:r>
            <a:r>
              <a:rPr lang="es-ES" dirty="0">
                <a:latin typeface="Helvetica" pitchFamily="2" charset="0"/>
              </a:rPr>
              <a:t> </a:t>
            </a:r>
            <a:r>
              <a:rPr lang="es-ES" dirty="0" err="1">
                <a:latin typeface="Helvetica" pitchFamily="2" charset="0"/>
              </a:rPr>
              <a:t>is</a:t>
            </a:r>
            <a:r>
              <a:rPr lang="es-ES" dirty="0">
                <a:latin typeface="Helvetica" pitchFamily="2" charset="0"/>
              </a:rPr>
              <a:t> </a:t>
            </a:r>
            <a:r>
              <a:rPr lang="es-ES" dirty="0" err="1">
                <a:latin typeface="Helvetica" pitchFamily="2" charset="0"/>
              </a:rPr>
              <a:t>going</a:t>
            </a:r>
            <a:r>
              <a:rPr lang="es-ES" dirty="0">
                <a:latin typeface="Helvetica" pitchFamily="2" charset="0"/>
              </a:rPr>
              <a:t> </a:t>
            </a:r>
            <a:r>
              <a:rPr lang="es-ES" dirty="0" err="1">
                <a:latin typeface="Helvetica" pitchFamily="2" charset="0"/>
              </a:rPr>
              <a:t>towards</a:t>
            </a:r>
            <a:endParaRPr lang="es-ES" dirty="0">
              <a:latin typeface="Helvetica" pitchFamily="2" charset="0"/>
            </a:endParaRPr>
          </a:p>
          <a:p>
            <a:pPr marL="285750" indent="-285750">
              <a:lnSpc>
                <a:spcPct val="120000"/>
              </a:lnSpc>
              <a:buFont typeface="Arial" panose="020B0604020202020204" pitchFamily="34" charset="0"/>
              <a:buChar char="•"/>
            </a:pPr>
            <a:r>
              <a:rPr lang="es-ES" b="1" dirty="0" err="1">
                <a:latin typeface="Helvetica" pitchFamily="2" charset="0"/>
              </a:rPr>
              <a:t>weight</a:t>
            </a:r>
            <a:r>
              <a:rPr lang="es-ES" dirty="0">
                <a:latin typeface="Helvetica" pitchFamily="2" charset="0"/>
              </a:rPr>
              <a:t>: A </a:t>
            </a:r>
            <a:r>
              <a:rPr lang="es-ES" dirty="0" err="1">
                <a:latin typeface="Helvetica" pitchFamily="2" charset="0"/>
              </a:rPr>
              <a:t>numeric</a:t>
            </a:r>
            <a:r>
              <a:rPr lang="es-ES" dirty="0">
                <a:latin typeface="Helvetica" pitchFamily="2" charset="0"/>
              </a:rPr>
              <a:t> </a:t>
            </a:r>
            <a:r>
              <a:rPr lang="es-ES" dirty="0" err="1">
                <a:latin typeface="Helvetica" pitchFamily="2" charset="0"/>
              </a:rPr>
              <a:t>value</a:t>
            </a:r>
            <a:r>
              <a:rPr lang="es-ES" dirty="0">
                <a:latin typeface="Helvetica" pitchFamily="2" charset="0"/>
              </a:rPr>
              <a:t> </a:t>
            </a:r>
            <a:r>
              <a:rPr lang="es-ES" dirty="0" err="1">
                <a:latin typeface="Helvetica" pitchFamily="2" charset="0"/>
              </a:rPr>
              <a:t>associated</a:t>
            </a:r>
            <a:r>
              <a:rPr lang="es-ES" dirty="0">
                <a:latin typeface="Helvetica" pitchFamily="2" charset="0"/>
              </a:rPr>
              <a:t> </a:t>
            </a:r>
            <a:r>
              <a:rPr lang="es-ES" dirty="0" err="1">
                <a:latin typeface="Helvetica" pitchFamily="2" charset="0"/>
              </a:rPr>
              <a:t>with</a:t>
            </a:r>
            <a:r>
              <a:rPr lang="es-ES" dirty="0">
                <a:latin typeface="Helvetica" pitchFamily="2" charset="0"/>
              </a:rPr>
              <a:t> </a:t>
            </a:r>
            <a:r>
              <a:rPr lang="es-ES" dirty="0" err="1">
                <a:latin typeface="Helvetica" pitchFamily="2" charset="0"/>
              </a:rPr>
              <a:t>each</a:t>
            </a:r>
            <a:r>
              <a:rPr lang="es-ES" dirty="0">
                <a:latin typeface="Helvetica" pitchFamily="2" charset="0"/>
              </a:rPr>
              <a:t> </a:t>
            </a:r>
            <a:r>
              <a:rPr lang="es-ES" dirty="0" err="1">
                <a:latin typeface="Helvetica" pitchFamily="2" charset="0"/>
              </a:rPr>
              <a:t>edge</a:t>
            </a:r>
            <a:endParaRPr lang="es-ES" dirty="0">
              <a:latin typeface="Helvetica" pitchFamily="2" charset="0"/>
            </a:endParaRPr>
          </a:p>
          <a:p>
            <a:pPr>
              <a:lnSpc>
                <a:spcPct val="120000"/>
              </a:lnSpc>
            </a:pPr>
            <a:endParaRPr lang="es-ES" dirty="0">
              <a:latin typeface="Helvetica" pitchFamily="2" charset="0"/>
            </a:endParaRPr>
          </a:p>
        </p:txBody>
      </p:sp>
    </p:spTree>
    <p:extLst>
      <p:ext uri="{BB962C8B-B14F-4D97-AF65-F5344CB8AC3E}">
        <p14:creationId xmlns:p14="http://schemas.microsoft.com/office/powerpoint/2010/main" val="295500064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86C949-E360-6747-ACC2-44E2477EA504}"/>
              </a:ext>
            </a:extLst>
          </p:cNvPr>
          <p:cNvSpPr>
            <a:spLocks noGrp="1"/>
          </p:cNvSpPr>
          <p:nvPr>
            <p:ph type="title"/>
          </p:nvPr>
        </p:nvSpPr>
        <p:spPr/>
        <p:txBody>
          <a:bodyPr/>
          <a:lstStyle/>
          <a:p>
            <a:r>
              <a:rPr lang="es-ES" b="1" dirty="0" err="1"/>
              <a:t>Pairwise</a:t>
            </a:r>
            <a:r>
              <a:rPr lang="es-ES" b="1" dirty="0"/>
              <a:t> </a:t>
            </a:r>
            <a:r>
              <a:rPr lang="es-ES" b="1" dirty="0" err="1"/>
              <a:t>correlation</a:t>
            </a:r>
            <a:endParaRPr lang="es-ES" dirty="0"/>
          </a:p>
        </p:txBody>
      </p:sp>
      <p:sp>
        <p:nvSpPr>
          <p:cNvPr id="3" name="Marcador de contenido 2">
            <a:extLst>
              <a:ext uri="{FF2B5EF4-FFF2-40B4-BE49-F238E27FC236}">
                <a16:creationId xmlns:a16="http://schemas.microsoft.com/office/drawing/2014/main" id="{9BA6000A-A79A-3241-B2A6-59F1AFF8E1CC}"/>
              </a:ext>
            </a:extLst>
          </p:cNvPr>
          <p:cNvSpPr>
            <a:spLocks noGrp="1"/>
          </p:cNvSpPr>
          <p:nvPr>
            <p:ph idx="1"/>
          </p:nvPr>
        </p:nvSpPr>
        <p:spPr/>
        <p:txBody>
          <a:bodyPr anchor="ctr"/>
          <a:lstStyle/>
          <a:p>
            <a:pPr marL="0" indent="0" algn="ctr">
              <a:lnSpc>
                <a:spcPct val="120000"/>
              </a:lnSpc>
              <a:buNone/>
            </a:pPr>
            <a:r>
              <a:rPr lang="es-ES" dirty="0" err="1"/>
              <a:t>We</a:t>
            </a:r>
            <a:r>
              <a:rPr lang="es-ES" dirty="0"/>
              <a:t> </a:t>
            </a:r>
            <a:r>
              <a:rPr lang="es-ES" dirty="0" err="1"/>
              <a:t>may</a:t>
            </a:r>
            <a:r>
              <a:rPr lang="es-ES" dirty="0"/>
              <a:t> </a:t>
            </a:r>
            <a:r>
              <a:rPr lang="es-ES" dirty="0" err="1"/>
              <a:t>instead</a:t>
            </a:r>
            <a:r>
              <a:rPr lang="es-ES" dirty="0"/>
              <a:t> </a:t>
            </a:r>
            <a:r>
              <a:rPr lang="es-ES" dirty="0" err="1"/>
              <a:t>want</a:t>
            </a:r>
            <a:r>
              <a:rPr lang="es-ES" dirty="0"/>
              <a:t> to examine </a:t>
            </a:r>
            <a:r>
              <a:rPr lang="es-ES" b="1" dirty="0" err="1"/>
              <a:t>correlation</a:t>
            </a:r>
            <a:r>
              <a:rPr lang="es-ES" dirty="0"/>
              <a:t> </a:t>
            </a:r>
            <a:r>
              <a:rPr lang="es-ES" dirty="0" err="1"/>
              <a:t>among</a:t>
            </a:r>
            <a:r>
              <a:rPr lang="es-ES" dirty="0"/>
              <a:t> </a:t>
            </a:r>
            <a:r>
              <a:rPr lang="es-ES" dirty="0" err="1"/>
              <a:t>words</a:t>
            </a:r>
            <a:r>
              <a:rPr lang="es-ES" dirty="0"/>
              <a:t>, </a:t>
            </a:r>
            <a:r>
              <a:rPr lang="es-ES" dirty="0" err="1"/>
              <a:t>which</a:t>
            </a:r>
            <a:r>
              <a:rPr lang="es-ES" dirty="0"/>
              <a:t> </a:t>
            </a:r>
            <a:r>
              <a:rPr lang="es-ES" dirty="0" err="1"/>
              <a:t>indicates</a:t>
            </a:r>
            <a:r>
              <a:rPr lang="es-ES" dirty="0"/>
              <a:t> </a:t>
            </a:r>
            <a:r>
              <a:rPr lang="es-ES" dirty="0" err="1"/>
              <a:t>how</a:t>
            </a:r>
            <a:r>
              <a:rPr lang="es-ES" dirty="0"/>
              <a:t> </a:t>
            </a:r>
            <a:r>
              <a:rPr lang="es-ES" dirty="0" err="1"/>
              <a:t>often</a:t>
            </a:r>
            <a:r>
              <a:rPr lang="es-ES" dirty="0"/>
              <a:t> </a:t>
            </a:r>
            <a:r>
              <a:rPr lang="es-ES" dirty="0" err="1"/>
              <a:t>they</a:t>
            </a:r>
            <a:r>
              <a:rPr lang="es-ES" dirty="0"/>
              <a:t> </a:t>
            </a:r>
            <a:r>
              <a:rPr lang="es-ES" dirty="0" err="1"/>
              <a:t>appear</a:t>
            </a:r>
            <a:r>
              <a:rPr lang="es-ES" dirty="0"/>
              <a:t> </a:t>
            </a:r>
            <a:r>
              <a:rPr lang="es-ES" dirty="0" err="1"/>
              <a:t>together</a:t>
            </a:r>
            <a:r>
              <a:rPr lang="es-ES" dirty="0"/>
              <a:t> </a:t>
            </a:r>
            <a:r>
              <a:rPr lang="es-ES" dirty="0" err="1"/>
              <a:t>relative</a:t>
            </a:r>
            <a:r>
              <a:rPr lang="es-ES" dirty="0"/>
              <a:t> to </a:t>
            </a:r>
            <a:r>
              <a:rPr lang="es-ES" dirty="0" err="1"/>
              <a:t>how</a:t>
            </a:r>
            <a:r>
              <a:rPr lang="es-ES" dirty="0"/>
              <a:t> </a:t>
            </a:r>
            <a:r>
              <a:rPr lang="es-ES" dirty="0" err="1"/>
              <a:t>often</a:t>
            </a:r>
            <a:r>
              <a:rPr lang="es-ES" dirty="0"/>
              <a:t> </a:t>
            </a:r>
            <a:r>
              <a:rPr lang="es-ES" dirty="0" err="1"/>
              <a:t>they</a:t>
            </a:r>
            <a:r>
              <a:rPr lang="es-ES" dirty="0"/>
              <a:t> </a:t>
            </a:r>
            <a:r>
              <a:rPr lang="es-ES" dirty="0" err="1"/>
              <a:t>appear</a:t>
            </a:r>
            <a:r>
              <a:rPr lang="es-ES" dirty="0"/>
              <a:t> </a:t>
            </a:r>
            <a:r>
              <a:rPr lang="es-ES" dirty="0" err="1"/>
              <a:t>separately</a:t>
            </a:r>
            <a:r>
              <a:rPr lang="es-ES" dirty="0"/>
              <a:t>.</a:t>
            </a:r>
          </a:p>
          <a:p>
            <a:pPr marL="0" indent="0" algn="ctr">
              <a:lnSpc>
                <a:spcPct val="120000"/>
              </a:lnSpc>
              <a:buNone/>
            </a:pPr>
            <a:endParaRPr lang="es-ES" dirty="0"/>
          </a:p>
          <a:p>
            <a:pPr marL="0" indent="0" algn="ctr">
              <a:lnSpc>
                <a:spcPct val="120000"/>
              </a:lnSpc>
              <a:buNone/>
            </a:pPr>
            <a:endParaRPr lang="es-ES" dirty="0"/>
          </a:p>
          <a:p>
            <a:pPr marL="0" indent="0" algn="ctr">
              <a:lnSpc>
                <a:spcPct val="120000"/>
              </a:lnSpc>
              <a:buNone/>
            </a:pPr>
            <a:r>
              <a:rPr lang="es-ES" b="1" i="1" dirty="0"/>
              <a:t>phi </a:t>
            </a:r>
            <a:r>
              <a:rPr lang="es-ES" b="1" i="1" dirty="0" err="1"/>
              <a:t>coefficient</a:t>
            </a:r>
            <a:r>
              <a:rPr lang="es-ES" b="1" i="1" dirty="0"/>
              <a:t> </a:t>
            </a:r>
            <a:r>
              <a:rPr lang="es-ES" dirty="0"/>
              <a:t>- </a:t>
            </a:r>
            <a:r>
              <a:rPr lang="es-ES" dirty="0" err="1"/>
              <a:t>measure</a:t>
            </a:r>
            <a:r>
              <a:rPr lang="es-ES" dirty="0"/>
              <a:t> of </a:t>
            </a:r>
            <a:r>
              <a:rPr lang="es-ES" dirty="0" err="1"/>
              <a:t>association</a:t>
            </a:r>
            <a:r>
              <a:rPr lang="es-ES" dirty="0"/>
              <a:t> </a:t>
            </a:r>
            <a:r>
              <a:rPr lang="es-ES" dirty="0" err="1"/>
              <a:t>for</a:t>
            </a:r>
            <a:r>
              <a:rPr lang="es-ES" dirty="0"/>
              <a:t> </a:t>
            </a:r>
            <a:r>
              <a:rPr lang="es-ES" dirty="0" err="1"/>
              <a:t>two</a:t>
            </a:r>
            <a:r>
              <a:rPr lang="es-ES" dirty="0"/>
              <a:t> </a:t>
            </a:r>
            <a:r>
              <a:rPr lang="es-ES" dirty="0" err="1"/>
              <a:t>binary</a:t>
            </a:r>
            <a:r>
              <a:rPr lang="es-ES" dirty="0"/>
              <a:t> variables</a:t>
            </a:r>
          </a:p>
        </p:txBody>
      </p:sp>
      <p:sp>
        <p:nvSpPr>
          <p:cNvPr id="4" name="Marcador de número de diapositiva 3">
            <a:extLst>
              <a:ext uri="{FF2B5EF4-FFF2-40B4-BE49-F238E27FC236}">
                <a16:creationId xmlns:a16="http://schemas.microsoft.com/office/drawing/2014/main" id="{95BEDED1-582D-5B48-B3E8-4FE58BE9F008}"/>
              </a:ext>
            </a:extLst>
          </p:cNvPr>
          <p:cNvSpPr>
            <a:spLocks noGrp="1"/>
          </p:cNvSpPr>
          <p:nvPr>
            <p:ph type="sldNum" sz="quarter" idx="12"/>
          </p:nvPr>
        </p:nvSpPr>
        <p:spPr/>
        <p:txBody>
          <a:bodyPr/>
          <a:lstStyle/>
          <a:p>
            <a:fld id="{B2A3306B-DF89-7241-AA4A-C5D414DE877E}" type="slidenum">
              <a:rPr lang="en-US" noProof="0" smtClean="0"/>
              <a:pPr/>
              <a:t>77</a:t>
            </a:fld>
            <a:endParaRPr lang="en-US" noProof="0"/>
          </a:p>
        </p:txBody>
      </p:sp>
      <p:pic>
        <p:nvPicPr>
          <p:cNvPr id="6" name="Gráfico 5" descr="Transferencia">
            <a:extLst>
              <a:ext uri="{FF2B5EF4-FFF2-40B4-BE49-F238E27FC236}">
                <a16:creationId xmlns:a16="http://schemas.microsoft.com/office/drawing/2014/main" id="{960A0444-4E34-AA4B-97E0-BD43D7ACAD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66093" y="2483223"/>
            <a:ext cx="1891553" cy="1891553"/>
          </a:xfrm>
          <a:prstGeom prst="rect">
            <a:avLst/>
          </a:prstGeom>
        </p:spPr>
      </p:pic>
    </p:spTree>
    <p:extLst>
      <p:ext uri="{BB962C8B-B14F-4D97-AF65-F5344CB8AC3E}">
        <p14:creationId xmlns:p14="http://schemas.microsoft.com/office/powerpoint/2010/main" val="356715207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4ED42C-4642-BA4F-8FA0-AFB8531B9CA3}"/>
              </a:ext>
            </a:extLst>
          </p:cNvPr>
          <p:cNvSpPr>
            <a:spLocks noGrp="1"/>
          </p:cNvSpPr>
          <p:nvPr>
            <p:ph type="title"/>
          </p:nvPr>
        </p:nvSpPr>
        <p:spPr/>
        <p:txBody>
          <a:bodyPr/>
          <a:lstStyle/>
          <a:p>
            <a:r>
              <a:rPr lang="es-ES" dirty="0" err="1"/>
              <a:t>References</a:t>
            </a:r>
            <a:endParaRPr lang="es-ES" dirty="0"/>
          </a:p>
        </p:txBody>
      </p:sp>
      <p:sp>
        <p:nvSpPr>
          <p:cNvPr id="3" name="Marcador de contenido 2">
            <a:extLst>
              <a:ext uri="{FF2B5EF4-FFF2-40B4-BE49-F238E27FC236}">
                <a16:creationId xmlns:a16="http://schemas.microsoft.com/office/drawing/2014/main" id="{6BB999AF-B00D-4F44-8457-28DAE2791870}"/>
              </a:ext>
            </a:extLst>
          </p:cNvPr>
          <p:cNvSpPr>
            <a:spLocks noGrp="1"/>
          </p:cNvSpPr>
          <p:nvPr>
            <p:ph idx="1"/>
          </p:nvPr>
        </p:nvSpPr>
        <p:spPr/>
        <p:txBody>
          <a:bodyPr>
            <a:normAutofit/>
          </a:bodyPr>
          <a:lstStyle/>
          <a:p>
            <a:endParaRPr lang="es-ES" dirty="0"/>
          </a:p>
          <a:p>
            <a:pPr>
              <a:lnSpc>
                <a:spcPct val="120000"/>
              </a:lnSpc>
            </a:pPr>
            <a:r>
              <a:rPr lang="es-ES" dirty="0"/>
              <a:t>Robinson, David. 2016. </a:t>
            </a:r>
            <a:r>
              <a:rPr lang="es-ES" dirty="0" err="1"/>
              <a:t>gutenbergr</a:t>
            </a:r>
            <a:r>
              <a:rPr lang="es-ES" dirty="0"/>
              <a:t>: </a:t>
            </a:r>
            <a:r>
              <a:rPr lang="es-ES" dirty="0" err="1"/>
              <a:t>Download</a:t>
            </a:r>
            <a:r>
              <a:rPr lang="es-ES" dirty="0"/>
              <a:t> and </a:t>
            </a:r>
            <a:r>
              <a:rPr lang="es-ES" dirty="0" err="1"/>
              <a:t>Process</a:t>
            </a:r>
            <a:r>
              <a:rPr lang="es-ES" dirty="0"/>
              <a:t> </a:t>
            </a:r>
            <a:r>
              <a:rPr lang="es-ES" dirty="0" err="1"/>
              <a:t>Public</a:t>
            </a:r>
            <a:r>
              <a:rPr lang="es-ES" dirty="0"/>
              <a:t> </a:t>
            </a:r>
            <a:r>
              <a:rPr lang="es-ES" dirty="0" err="1"/>
              <a:t>Domain</a:t>
            </a:r>
            <a:r>
              <a:rPr lang="es-ES" dirty="0"/>
              <a:t> Works </a:t>
            </a:r>
            <a:r>
              <a:rPr lang="es-ES" dirty="0" err="1"/>
              <a:t>from</a:t>
            </a:r>
            <a:r>
              <a:rPr lang="es-ES" dirty="0"/>
              <a:t> Project Gutenberg. https://</a:t>
            </a:r>
            <a:r>
              <a:rPr lang="es-ES" dirty="0" err="1"/>
              <a:t>cran.rstudio.com</a:t>
            </a:r>
            <a:r>
              <a:rPr lang="es-ES" dirty="0"/>
              <a:t>/</a:t>
            </a:r>
            <a:r>
              <a:rPr lang="es-ES" dirty="0" err="1"/>
              <a:t>package</a:t>
            </a:r>
            <a:r>
              <a:rPr lang="es-ES" dirty="0"/>
              <a:t>=</a:t>
            </a:r>
            <a:r>
              <a:rPr lang="es-ES" dirty="0" err="1"/>
              <a:t>gutenbergr</a:t>
            </a:r>
            <a:r>
              <a:rPr lang="es-ES" dirty="0"/>
              <a:t>.</a:t>
            </a:r>
          </a:p>
          <a:p>
            <a:pPr>
              <a:lnSpc>
                <a:spcPct val="120000"/>
              </a:lnSpc>
            </a:pPr>
            <a:r>
              <a:rPr lang="es-ES" dirty="0"/>
              <a:t>Robinson, David. 2017. </a:t>
            </a:r>
            <a:r>
              <a:rPr lang="es-ES" dirty="0" err="1"/>
              <a:t>broom</a:t>
            </a:r>
            <a:r>
              <a:rPr lang="es-ES" dirty="0"/>
              <a:t>: </a:t>
            </a:r>
            <a:r>
              <a:rPr lang="es-ES" dirty="0" err="1"/>
              <a:t>Convert</a:t>
            </a:r>
            <a:r>
              <a:rPr lang="es-ES" dirty="0"/>
              <a:t> </a:t>
            </a:r>
            <a:r>
              <a:rPr lang="es-ES" dirty="0" err="1"/>
              <a:t>Statistical</a:t>
            </a:r>
            <a:r>
              <a:rPr lang="es-ES" dirty="0"/>
              <a:t> </a:t>
            </a:r>
            <a:r>
              <a:rPr lang="es-ES" dirty="0" err="1"/>
              <a:t>Analysis</a:t>
            </a:r>
            <a:r>
              <a:rPr lang="es-ES" dirty="0"/>
              <a:t> </a:t>
            </a:r>
            <a:r>
              <a:rPr lang="es-ES" dirty="0" err="1"/>
              <a:t>Objects</a:t>
            </a:r>
            <a:r>
              <a:rPr lang="es-ES" dirty="0"/>
              <a:t> </a:t>
            </a:r>
            <a:r>
              <a:rPr lang="es-ES" dirty="0" err="1"/>
              <a:t>into</a:t>
            </a:r>
            <a:r>
              <a:rPr lang="es-ES" dirty="0"/>
              <a:t> </a:t>
            </a:r>
            <a:r>
              <a:rPr lang="es-ES" dirty="0" err="1"/>
              <a:t>Tidy</a:t>
            </a:r>
            <a:r>
              <a:rPr lang="es-ES" dirty="0"/>
              <a:t> Data </a:t>
            </a:r>
            <a:r>
              <a:rPr lang="es-ES" dirty="0" err="1"/>
              <a:t>Frames</a:t>
            </a:r>
            <a:r>
              <a:rPr lang="es-ES" dirty="0"/>
              <a:t>. https://CRAN.R-</a:t>
            </a:r>
            <a:r>
              <a:rPr lang="es-ES" dirty="0" err="1"/>
              <a:t>project.org</a:t>
            </a:r>
            <a:r>
              <a:rPr lang="es-ES" dirty="0"/>
              <a:t>/</a:t>
            </a:r>
            <a:r>
              <a:rPr lang="es-ES" dirty="0" err="1"/>
              <a:t>package</a:t>
            </a:r>
            <a:r>
              <a:rPr lang="es-ES" dirty="0"/>
              <a:t>=</a:t>
            </a:r>
            <a:r>
              <a:rPr lang="es-ES" dirty="0" err="1"/>
              <a:t>broom</a:t>
            </a:r>
            <a:endParaRPr lang="es-ES" dirty="0"/>
          </a:p>
          <a:p>
            <a:pPr>
              <a:lnSpc>
                <a:spcPct val="120000"/>
              </a:lnSpc>
            </a:pPr>
            <a:r>
              <a:rPr lang="es-ES" dirty="0" err="1"/>
              <a:t>Silge</a:t>
            </a:r>
            <a:r>
              <a:rPr lang="es-ES" dirty="0"/>
              <a:t>, Julia. 2016. </a:t>
            </a:r>
            <a:r>
              <a:rPr lang="es-ES" dirty="0" err="1"/>
              <a:t>janeaustenr</a:t>
            </a:r>
            <a:r>
              <a:rPr lang="es-ES" dirty="0"/>
              <a:t>: Jane </a:t>
            </a:r>
            <a:r>
              <a:rPr lang="es-ES" dirty="0" err="1"/>
              <a:t>Austen’s</a:t>
            </a:r>
            <a:r>
              <a:rPr lang="es-ES" dirty="0"/>
              <a:t> Complete </a:t>
            </a:r>
            <a:r>
              <a:rPr lang="es-ES" dirty="0" err="1"/>
              <a:t>Novels</a:t>
            </a:r>
            <a:r>
              <a:rPr lang="es-ES" dirty="0"/>
              <a:t>. https://CRAN.R-</a:t>
            </a:r>
            <a:r>
              <a:rPr lang="es-ES" dirty="0" err="1"/>
              <a:t>project.org</a:t>
            </a:r>
            <a:r>
              <a:rPr lang="es-ES" dirty="0"/>
              <a:t>/</a:t>
            </a:r>
            <a:r>
              <a:rPr lang="es-ES" dirty="0" err="1"/>
              <a:t>package</a:t>
            </a:r>
            <a:r>
              <a:rPr lang="es-ES" dirty="0"/>
              <a:t>=</a:t>
            </a:r>
            <a:r>
              <a:rPr lang="es-ES" dirty="0" err="1"/>
              <a:t>janeaustenr</a:t>
            </a:r>
            <a:r>
              <a:rPr lang="es-ES" dirty="0"/>
              <a:t>.</a:t>
            </a:r>
          </a:p>
          <a:p>
            <a:pPr>
              <a:lnSpc>
                <a:spcPct val="120000"/>
              </a:lnSpc>
            </a:pPr>
            <a:r>
              <a:rPr lang="es-ES" dirty="0" err="1"/>
              <a:t>Silge</a:t>
            </a:r>
            <a:r>
              <a:rPr lang="es-ES" dirty="0"/>
              <a:t>, Julia, and David Robinson. 2016. “</a:t>
            </a:r>
            <a:r>
              <a:rPr lang="es-ES" dirty="0" err="1"/>
              <a:t>tidytext</a:t>
            </a:r>
            <a:r>
              <a:rPr lang="es-ES" dirty="0"/>
              <a:t>: Text </a:t>
            </a:r>
            <a:r>
              <a:rPr lang="es-ES" dirty="0" err="1"/>
              <a:t>Mining</a:t>
            </a:r>
            <a:r>
              <a:rPr lang="es-ES" dirty="0"/>
              <a:t> and </a:t>
            </a:r>
            <a:r>
              <a:rPr lang="es-ES" dirty="0" err="1"/>
              <a:t>Analysis</a:t>
            </a:r>
            <a:r>
              <a:rPr lang="es-ES" dirty="0"/>
              <a:t> </a:t>
            </a:r>
            <a:r>
              <a:rPr lang="es-ES" dirty="0" err="1"/>
              <a:t>Using</a:t>
            </a:r>
            <a:r>
              <a:rPr lang="es-ES" dirty="0"/>
              <a:t> </a:t>
            </a:r>
            <a:r>
              <a:rPr lang="es-ES" dirty="0" err="1"/>
              <a:t>Tidy</a:t>
            </a:r>
            <a:r>
              <a:rPr lang="es-ES" dirty="0"/>
              <a:t> Data </a:t>
            </a:r>
            <a:r>
              <a:rPr lang="es-ES" dirty="0" err="1"/>
              <a:t>Principles</a:t>
            </a:r>
            <a:r>
              <a:rPr lang="es-ES" dirty="0"/>
              <a:t> in R.” JOSS 1 (3). https://</a:t>
            </a:r>
            <a:r>
              <a:rPr lang="es-ES" dirty="0" err="1"/>
              <a:t>doi.org</a:t>
            </a:r>
            <a:r>
              <a:rPr lang="es-ES" dirty="0"/>
              <a:t>/10.21105/joss.00037.</a:t>
            </a:r>
          </a:p>
          <a:p>
            <a:endParaRPr lang="es-ES" dirty="0"/>
          </a:p>
        </p:txBody>
      </p:sp>
    </p:spTree>
    <p:extLst>
      <p:ext uri="{BB962C8B-B14F-4D97-AF65-F5344CB8AC3E}">
        <p14:creationId xmlns:p14="http://schemas.microsoft.com/office/powerpoint/2010/main" val="32078346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DB0390C6-176D-1946-A266-B403EE4D4D91}"/>
              </a:ext>
            </a:extLst>
          </p:cNvPr>
          <p:cNvSpPr>
            <a:spLocks noGrp="1"/>
          </p:cNvSpPr>
          <p:nvPr>
            <p:ph type="body" sz="quarter" idx="10"/>
          </p:nvPr>
        </p:nvSpPr>
        <p:spPr/>
        <p:txBody>
          <a:bodyPr/>
          <a:lstStyle/>
          <a:p>
            <a:r>
              <a:rPr lang="es-ES" i="1" dirty="0"/>
              <a:t>vicenc.fernandez@upc.edu</a:t>
            </a:r>
          </a:p>
        </p:txBody>
      </p:sp>
    </p:spTree>
    <p:extLst>
      <p:ext uri="{BB962C8B-B14F-4D97-AF65-F5344CB8AC3E}">
        <p14:creationId xmlns:p14="http://schemas.microsoft.com/office/powerpoint/2010/main" val="1202596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AB2D58-4085-914A-ACE0-36A1227CC7AD}"/>
              </a:ext>
            </a:extLst>
          </p:cNvPr>
          <p:cNvSpPr>
            <a:spLocks noGrp="1"/>
          </p:cNvSpPr>
          <p:nvPr>
            <p:ph type="title"/>
          </p:nvPr>
        </p:nvSpPr>
        <p:spPr/>
        <p:txBody>
          <a:bodyPr/>
          <a:lstStyle/>
          <a:p>
            <a:r>
              <a:rPr lang="en-US" dirty="0"/>
              <a:t>Some Previous Considerations</a:t>
            </a:r>
          </a:p>
        </p:txBody>
      </p:sp>
      <p:pic>
        <p:nvPicPr>
          <p:cNvPr id="5" name="Gráfico 4">
            <a:extLst>
              <a:ext uri="{FF2B5EF4-FFF2-40B4-BE49-F238E27FC236}">
                <a16:creationId xmlns:a16="http://schemas.microsoft.com/office/drawing/2014/main" id="{44E824BC-240D-6744-BA7B-17E3F4496A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9615" y="4869701"/>
            <a:ext cx="1567543" cy="1567543"/>
          </a:xfrm>
          <a:prstGeom prst="rect">
            <a:avLst/>
          </a:prstGeom>
        </p:spPr>
      </p:pic>
      <p:sp>
        <p:nvSpPr>
          <p:cNvPr id="4" name="CuadroTexto 3">
            <a:extLst>
              <a:ext uri="{FF2B5EF4-FFF2-40B4-BE49-F238E27FC236}">
                <a16:creationId xmlns:a16="http://schemas.microsoft.com/office/drawing/2014/main" id="{3D870120-8CCD-7D47-8B1C-E55584FE8348}"/>
              </a:ext>
            </a:extLst>
          </p:cNvPr>
          <p:cNvSpPr txBox="1"/>
          <p:nvPr/>
        </p:nvSpPr>
        <p:spPr>
          <a:xfrm>
            <a:off x="4400231" y="1503588"/>
            <a:ext cx="2811675" cy="830997"/>
          </a:xfrm>
          <a:prstGeom prst="rect">
            <a:avLst/>
          </a:prstGeom>
          <a:noFill/>
        </p:spPr>
        <p:txBody>
          <a:bodyPr wrap="square" rtlCol="0">
            <a:spAutoFit/>
          </a:bodyPr>
          <a:lstStyle/>
          <a:p>
            <a:pPr algn="ctr"/>
            <a:r>
              <a:rPr lang="es-ES" sz="2400" dirty="0" err="1">
                <a:solidFill>
                  <a:srgbClr val="017BC1"/>
                </a:solidFill>
                <a:latin typeface="Helvetica" pitchFamily="2" charset="0"/>
              </a:rPr>
              <a:t>Qualitative</a:t>
            </a:r>
            <a:r>
              <a:rPr lang="es-ES" sz="2400" dirty="0">
                <a:solidFill>
                  <a:srgbClr val="017BC1"/>
                </a:solidFill>
                <a:latin typeface="Helvetica" pitchFamily="2" charset="0"/>
              </a:rPr>
              <a:t> </a:t>
            </a:r>
          </a:p>
          <a:p>
            <a:pPr algn="ctr"/>
            <a:r>
              <a:rPr lang="es-ES" sz="2400" dirty="0">
                <a:solidFill>
                  <a:srgbClr val="017BC1"/>
                </a:solidFill>
                <a:latin typeface="Helvetica" pitchFamily="2" charset="0"/>
              </a:rPr>
              <a:t>Data</a:t>
            </a:r>
          </a:p>
        </p:txBody>
      </p:sp>
      <p:sp>
        <p:nvSpPr>
          <p:cNvPr id="2" name="Marcador de número de diapositiva 1">
            <a:extLst>
              <a:ext uri="{FF2B5EF4-FFF2-40B4-BE49-F238E27FC236}">
                <a16:creationId xmlns:a16="http://schemas.microsoft.com/office/drawing/2014/main" id="{AF6EFDE0-010A-6F44-B88D-D2B5175F0A7D}"/>
              </a:ext>
            </a:extLst>
          </p:cNvPr>
          <p:cNvSpPr>
            <a:spLocks noGrp="1"/>
          </p:cNvSpPr>
          <p:nvPr>
            <p:ph type="sldNum" sz="quarter" idx="12"/>
          </p:nvPr>
        </p:nvSpPr>
        <p:spPr/>
        <p:txBody>
          <a:bodyPr/>
          <a:lstStyle/>
          <a:p>
            <a:fld id="{B2A3306B-DF89-7241-AA4A-C5D414DE877E}" type="slidenum">
              <a:rPr lang="en-US" noProof="0" smtClean="0"/>
              <a:pPr/>
              <a:t>8</a:t>
            </a:fld>
            <a:endParaRPr lang="en-US" noProof="0"/>
          </a:p>
        </p:txBody>
      </p:sp>
      <p:sp>
        <p:nvSpPr>
          <p:cNvPr id="14" name="Rectángulo 13">
            <a:extLst>
              <a:ext uri="{FF2B5EF4-FFF2-40B4-BE49-F238E27FC236}">
                <a16:creationId xmlns:a16="http://schemas.microsoft.com/office/drawing/2014/main" id="{E2C094C9-5D90-864D-9DDF-833409448A7A}"/>
              </a:ext>
            </a:extLst>
          </p:cNvPr>
          <p:cNvSpPr/>
          <p:nvPr/>
        </p:nvSpPr>
        <p:spPr>
          <a:xfrm>
            <a:off x="4144536" y="2314811"/>
            <a:ext cx="3323065" cy="1750064"/>
          </a:xfrm>
          <a:prstGeom prst="rect">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B76CD313-0919-ED40-AA14-02D83C2003A5}"/>
              </a:ext>
            </a:extLst>
          </p:cNvPr>
          <p:cNvSpPr/>
          <p:nvPr/>
        </p:nvSpPr>
        <p:spPr>
          <a:xfrm>
            <a:off x="7467601" y="2306123"/>
            <a:ext cx="3319345" cy="1758751"/>
          </a:xfrm>
          <a:prstGeom prst="rect">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8A01D465-2840-A942-834B-0190C8C5ED82}"/>
              </a:ext>
            </a:extLst>
          </p:cNvPr>
          <p:cNvSpPr/>
          <p:nvPr/>
        </p:nvSpPr>
        <p:spPr>
          <a:xfrm>
            <a:off x="4148255" y="4064875"/>
            <a:ext cx="3319345" cy="1609652"/>
          </a:xfrm>
          <a:prstGeom prst="rect">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553E98C8-2DE9-6F46-BC6B-4D0FC1137D54}"/>
              </a:ext>
            </a:extLst>
          </p:cNvPr>
          <p:cNvSpPr/>
          <p:nvPr/>
        </p:nvSpPr>
        <p:spPr>
          <a:xfrm>
            <a:off x="7471319" y="4073562"/>
            <a:ext cx="3319346" cy="1600965"/>
          </a:xfrm>
          <a:prstGeom prst="rect">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CuadroTexto 11">
            <a:extLst>
              <a:ext uri="{FF2B5EF4-FFF2-40B4-BE49-F238E27FC236}">
                <a16:creationId xmlns:a16="http://schemas.microsoft.com/office/drawing/2014/main" id="{7A5F0C33-2D31-C446-ACF2-FA5F8C9A3E30}"/>
              </a:ext>
            </a:extLst>
          </p:cNvPr>
          <p:cNvSpPr txBox="1"/>
          <p:nvPr/>
        </p:nvSpPr>
        <p:spPr>
          <a:xfrm>
            <a:off x="7721435" y="1466438"/>
            <a:ext cx="2811675" cy="830997"/>
          </a:xfrm>
          <a:prstGeom prst="rect">
            <a:avLst/>
          </a:prstGeom>
          <a:noFill/>
        </p:spPr>
        <p:txBody>
          <a:bodyPr wrap="square" rtlCol="0">
            <a:spAutoFit/>
          </a:bodyPr>
          <a:lstStyle/>
          <a:p>
            <a:pPr algn="ctr"/>
            <a:r>
              <a:rPr lang="es-ES" sz="2400" dirty="0" err="1">
                <a:solidFill>
                  <a:srgbClr val="017BC1"/>
                </a:solidFill>
                <a:latin typeface="Helvetica" pitchFamily="2" charset="0"/>
              </a:rPr>
              <a:t>Quantitative</a:t>
            </a:r>
            <a:endParaRPr lang="es-ES" sz="2400" dirty="0">
              <a:solidFill>
                <a:srgbClr val="017BC1"/>
              </a:solidFill>
              <a:latin typeface="Helvetica" pitchFamily="2" charset="0"/>
            </a:endParaRPr>
          </a:p>
          <a:p>
            <a:pPr algn="ctr"/>
            <a:r>
              <a:rPr lang="es-ES" sz="2400" dirty="0">
                <a:solidFill>
                  <a:srgbClr val="017BC1"/>
                </a:solidFill>
                <a:latin typeface="Helvetica" pitchFamily="2" charset="0"/>
              </a:rPr>
              <a:t>Data</a:t>
            </a:r>
          </a:p>
        </p:txBody>
      </p:sp>
      <p:sp>
        <p:nvSpPr>
          <p:cNvPr id="13" name="CuadroTexto 12">
            <a:extLst>
              <a:ext uri="{FF2B5EF4-FFF2-40B4-BE49-F238E27FC236}">
                <a16:creationId xmlns:a16="http://schemas.microsoft.com/office/drawing/2014/main" id="{8D381D6F-F2BC-1A46-A4DA-1C3331E88717}"/>
              </a:ext>
            </a:extLst>
          </p:cNvPr>
          <p:cNvSpPr txBox="1"/>
          <p:nvPr/>
        </p:nvSpPr>
        <p:spPr>
          <a:xfrm>
            <a:off x="2062649" y="2710535"/>
            <a:ext cx="2081887" cy="830997"/>
          </a:xfrm>
          <a:prstGeom prst="rect">
            <a:avLst/>
          </a:prstGeom>
          <a:noFill/>
        </p:spPr>
        <p:txBody>
          <a:bodyPr wrap="square" rtlCol="0">
            <a:spAutoFit/>
          </a:bodyPr>
          <a:lstStyle/>
          <a:p>
            <a:pPr algn="ctr"/>
            <a:r>
              <a:rPr lang="es-ES" sz="2400" dirty="0" err="1">
                <a:solidFill>
                  <a:srgbClr val="017BC1"/>
                </a:solidFill>
                <a:latin typeface="Helvetica" pitchFamily="2" charset="0"/>
              </a:rPr>
              <a:t>Qualitative</a:t>
            </a:r>
            <a:r>
              <a:rPr lang="es-ES" sz="2400" dirty="0">
                <a:solidFill>
                  <a:srgbClr val="017BC1"/>
                </a:solidFill>
                <a:latin typeface="Helvetica" pitchFamily="2" charset="0"/>
              </a:rPr>
              <a:t> </a:t>
            </a:r>
            <a:r>
              <a:rPr lang="es-ES" sz="2400" dirty="0" err="1">
                <a:solidFill>
                  <a:srgbClr val="017BC1"/>
                </a:solidFill>
                <a:latin typeface="Helvetica" pitchFamily="2" charset="0"/>
              </a:rPr>
              <a:t>Methods</a:t>
            </a:r>
            <a:endParaRPr lang="es-ES" sz="2400" dirty="0">
              <a:solidFill>
                <a:srgbClr val="017BC1"/>
              </a:solidFill>
              <a:latin typeface="Helvetica" pitchFamily="2" charset="0"/>
            </a:endParaRPr>
          </a:p>
        </p:txBody>
      </p:sp>
      <p:sp>
        <p:nvSpPr>
          <p:cNvPr id="18" name="CuadroTexto 17">
            <a:extLst>
              <a:ext uri="{FF2B5EF4-FFF2-40B4-BE49-F238E27FC236}">
                <a16:creationId xmlns:a16="http://schemas.microsoft.com/office/drawing/2014/main" id="{7F99E572-CF8D-0E4E-B05D-0B7C39E83A69}"/>
              </a:ext>
            </a:extLst>
          </p:cNvPr>
          <p:cNvSpPr txBox="1"/>
          <p:nvPr/>
        </p:nvSpPr>
        <p:spPr>
          <a:xfrm>
            <a:off x="2062649" y="4460599"/>
            <a:ext cx="2081887" cy="830997"/>
          </a:xfrm>
          <a:prstGeom prst="rect">
            <a:avLst/>
          </a:prstGeom>
          <a:noFill/>
        </p:spPr>
        <p:txBody>
          <a:bodyPr wrap="square" rtlCol="0">
            <a:spAutoFit/>
          </a:bodyPr>
          <a:lstStyle/>
          <a:p>
            <a:pPr algn="ctr"/>
            <a:r>
              <a:rPr lang="es-ES" sz="2400" dirty="0" err="1">
                <a:solidFill>
                  <a:srgbClr val="017BC1"/>
                </a:solidFill>
                <a:latin typeface="Helvetica" pitchFamily="2" charset="0"/>
              </a:rPr>
              <a:t>Quantitative</a:t>
            </a:r>
            <a:r>
              <a:rPr lang="es-ES" sz="2400" dirty="0">
                <a:solidFill>
                  <a:srgbClr val="017BC1"/>
                </a:solidFill>
                <a:latin typeface="Helvetica" pitchFamily="2" charset="0"/>
              </a:rPr>
              <a:t> </a:t>
            </a:r>
            <a:r>
              <a:rPr lang="es-ES" sz="2400" dirty="0" err="1">
                <a:solidFill>
                  <a:srgbClr val="017BC1"/>
                </a:solidFill>
                <a:latin typeface="Helvetica" pitchFamily="2" charset="0"/>
              </a:rPr>
              <a:t>Methods</a:t>
            </a:r>
            <a:endParaRPr lang="es-ES" sz="2400" dirty="0">
              <a:solidFill>
                <a:srgbClr val="017BC1"/>
              </a:solidFill>
              <a:latin typeface="Helvetica" pitchFamily="2" charset="0"/>
            </a:endParaRPr>
          </a:p>
        </p:txBody>
      </p:sp>
      <p:sp>
        <p:nvSpPr>
          <p:cNvPr id="20" name="CuadroTexto 19">
            <a:extLst>
              <a:ext uri="{FF2B5EF4-FFF2-40B4-BE49-F238E27FC236}">
                <a16:creationId xmlns:a16="http://schemas.microsoft.com/office/drawing/2014/main" id="{9C351AC4-3837-7040-B69C-5A521963C930}"/>
              </a:ext>
            </a:extLst>
          </p:cNvPr>
          <p:cNvSpPr txBox="1"/>
          <p:nvPr/>
        </p:nvSpPr>
        <p:spPr>
          <a:xfrm>
            <a:off x="2190496" y="1384333"/>
            <a:ext cx="2081887" cy="830997"/>
          </a:xfrm>
          <a:prstGeom prst="rect">
            <a:avLst/>
          </a:prstGeom>
          <a:noFill/>
        </p:spPr>
        <p:txBody>
          <a:bodyPr wrap="square" rtlCol="0">
            <a:spAutoFit/>
          </a:bodyPr>
          <a:lstStyle/>
          <a:p>
            <a:pPr algn="ctr"/>
            <a:r>
              <a:rPr lang="es-ES" sz="2400" dirty="0" err="1">
                <a:solidFill>
                  <a:srgbClr val="FF7F3E"/>
                </a:solidFill>
                <a:latin typeface="Helvetica" pitchFamily="2" charset="0"/>
              </a:rPr>
              <a:t>Qualitative</a:t>
            </a:r>
            <a:r>
              <a:rPr lang="es-ES" sz="2400" dirty="0">
                <a:solidFill>
                  <a:srgbClr val="FF7F3E"/>
                </a:solidFill>
                <a:latin typeface="Helvetica" pitchFamily="2" charset="0"/>
              </a:rPr>
              <a:t> </a:t>
            </a:r>
            <a:r>
              <a:rPr lang="es-ES" sz="2400" dirty="0" err="1">
                <a:solidFill>
                  <a:srgbClr val="FF7F3E"/>
                </a:solidFill>
                <a:latin typeface="Helvetica" pitchFamily="2" charset="0"/>
              </a:rPr>
              <a:t>Research</a:t>
            </a:r>
            <a:endParaRPr lang="es-ES" sz="2400" dirty="0">
              <a:solidFill>
                <a:srgbClr val="FF7F3E"/>
              </a:solidFill>
              <a:latin typeface="Helvetica" pitchFamily="2" charset="0"/>
            </a:endParaRPr>
          </a:p>
        </p:txBody>
      </p:sp>
      <p:sp>
        <p:nvSpPr>
          <p:cNvPr id="21" name="CuadroTexto 20">
            <a:extLst>
              <a:ext uri="{FF2B5EF4-FFF2-40B4-BE49-F238E27FC236}">
                <a16:creationId xmlns:a16="http://schemas.microsoft.com/office/drawing/2014/main" id="{1BB1A2B9-6383-8444-8063-0AC4392B4BFD}"/>
              </a:ext>
            </a:extLst>
          </p:cNvPr>
          <p:cNvSpPr txBox="1"/>
          <p:nvPr/>
        </p:nvSpPr>
        <p:spPr>
          <a:xfrm>
            <a:off x="10230554" y="5484277"/>
            <a:ext cx="2081887" cy="830997"/>
          </a:xfrm>
          <a:prstGeom prst="rect">
            <a:avLst/>
          </a:prstGeom>
          <a:noFill/>
        </p:spPr>
        <p:txBody>
          <a:bodyPr wrap="square" rtlCol="0">
            <a:spAutoFit/>
          </a:bodyPr>
          <a:lstStyle/>
          <a:p>
            <a:pPr algn="ctr"/>
            <a:r>
              <a:rPr lang="es-ES" sz="2400" dirty="0" err="1">
                <a:solidFill>
                  <a:srgbClr val="FF7F3E"/>
                </a:solidFill>
                <a:latin typeface="Helvetica" pitchFamily="2" charset="0"/>
              </a:rPr>
              <a:t>Quantitative</a:t>
            </a:r>
            <a:r>
              <a:rPr lang="es-ES" sz="2400" dirty="0">
                <a:solidFill>
                  <a:srgbClr val="FF7F3E"/>
                </a:solidFill>
                <a:latin typeface="Helvetica" pitchFamily="2" charset="0"/>
              </a:rPr>
              <a:t> </a:t>
            </a:r>
            <a:r>
              <a:rPr lang="es-ES" sz="2400" dirty="0" err="1">
                <a:solidFill>
                  <a:srgbClr val="FF7F3E"/>
                </a:solidFill>
                <a:latin typeface="Helvetica" pitchFamily="2" charset="0"/>
              </a:rPr>
              <a:t>Research</a:t>
            </a:r>
            <a:endParaRPr lang="es-ES" sz="2400" dirty="0">
              <a:solidFill>
                <a:srgbClr val="FF7F3E"/>
              </a:solidFill>
              <a:latin typeface="Helvetica" pitchFamily="2" charset="0"/>
            </a:endParaRPr>
          </a:p>
        </p:txBody>
      </p:sp>
      <p:sp>
        <p:nvSpPr>
          <p:cNvPr id="22" name="Flecha izquierda y derecha 21">
            <a:extLst>
              <a:ext uri="{FF2B5EF4-FFF2-40B4-BE49-F238E27FC236}">
                <a16:creationId xmlns:a16="http://schemas.microsoft.com/office/drawing/2014/main" id="{04914927-D219-B945-875A-B892CFF5D21E}"/>
              </a:ext>
            </a:extLst>
          </p:cNvPr>
          <p:cNvSpPr/>
          <p:nvPr/>
        </p:nvSpPr>
        <p:spPr>
          <a:xfrm rot="1708852">
            <a:off x="3592065" y="3353776"/>
            <a:ext cx="7239684" cy="1059366"/>
          </a:xfrm>
          <a:prstGeom prst="leftRightArrow">
            <a:avLst>
              <a:gd name="adj1" fmla="val 30296"/>
              <a:gd name="adj2" fmla="val 42174"/>
            </a:avLst>
          </a:prstGeom>
          <a:solidFill>
            <a:srgbClr val="017BC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4" name="Gráfico 23" descr="Marca de verificación">
            <a:extLst>
              <a:ext uri="{FF2B5EF4-FFF2-40B4-BE49-F238E27FC236}">
                <a16:creationId xmlns:a16="http://schemas.microsoft.com/office/drawing/2014/main" id="{54E46FE1-9431-DC4E-A5B8-8AB412123A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12732" y="2449645"/>
            <a:ext cx="1377357" cy="1377357"/>
          </a:xfrm>
          <a:prstGeom prst="rect">
            <a:avLst/>
          </a:prstGeom>
        </p:spPr>
      </p:pic>
      <p:pic>
        <p:nvPicPr>
          <p:cNvPr id="25" name="Gráfico 24" descr="Marca de verificación">
            <a:extLst>
              <a:ext uri="{FF2B5EF4-FFF2-40B4-BE49-F238E27FC236}">
                <a16:creationId xmlns:a16="http://schemas.microsoft.com/office/drawing/2014/main" id="{EFFAD91F-0887-4B4B-942A-BF9B53CAAB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38593" y="4263611"/>
            <a:ext cx="1377357" cy="1377357"/>
          </a:xfrm>
          <a:prstGeom prst="rect">
            <a:avLst/>
          </a:prstGeom>
        </p:spPr>
      </p:pic>
    </p:spTree>
    <p:extLst>
      <p:ext uri="{BB962C8B-B14F-4D97-AF65-F5344CB8AC3E}">
        <p14:creationId xmlns:p14="http://schemas.microsoft.com/office/powerpoint/2010/main" val="5914116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AB2D58-4085-914A-ACE0-36A1227CC7AD}"/>
              </a:ext>
            </a:extLst>
          </p:cNvPr>
          <p:cNvSpPr>
            <a:spLocks noGrp="1"/>
          </p:cNvSpPr>
          <p:nvPr>
            <p:ph type="title"/>
          </p:nvPr>
        </p:nvSpPr>
        <p:spPr/>
        <p:txBody>
          <a:bodyPr/>
          <a:lstStyle/>
          <a:p>
            <a:r>
              <a:rPr lang="en-US" dirty="0"/>
              <a:t>Some Previous Considerations</a:t>
            </a:r>
          </a:p>
        </p:txBody>
      </p:sp>
      <p:pic>
        <p:nvPicPr>
          <p:cNvPr id="5" name="Gráfico 4">
            <a:extLst>
              <a:ext uri="{FF2B5EF4-FFF2-40B4-BE49-F238E27FC236}">
                <a16:creationId xmlns:a16="http://schemas.microsoft.com/office/drawing/2014/main" id="{44E824BC-240D-6744-BA7B-17E3F4496A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9615" y="4869701"/>
            <a:ext cx="1567543" cy="1567543"/>
          </a:xfrm>
          <a:prstGeom prst="rect">
            <a:avLst/>
          </a:prstGeom>
        </p:spPr>
      </p:pic>
      <p:sp>
        <p:nvSpPr>
          <p:cNvPr id="4" name="CuadroTexto 3">
            <a:extLst>
              <a:ext uri="{FF2B5EF4-FFF2-40B4-BE49-F238E27FC236}">
                <a16:creationId xmlns:a16="http://schemas.microsoft.com/office/drawing/2014/main" id="{3D870120-8CCD-7D47-8B1C-E55584FE8348}"/>
              </a:ext>
            </a:extLst>
          </p:cNvPr>
          <p:cNvSpPr txBox="1"/>
          <p:nvPr/>
        </p:nvSpPr>
        <p:spPr>
          <a:xfrm>
            <a:off x="4400231" y="1503588"/>
            <a:ext cx="2811675" cy="830997"/>
          </a:xfrm>
          <a:prstGeom prst="rect">
            <a:avLst/>
          </a:prstGeom>
          <a:noFill/>
        </p:spPr>
        <p:txBody>
          <a:bodyPr wrap="square" rtlCol="0">
            <a:spAutoFit/>
          </a:bodyPr>
          <a:lstStyle/>
          <a:p>
            <a:pPr algn="ctr"/>
            <a:r>
              <a:rPr lang="es-ES" sz="2400" dirty="0" err="1">
                <a:solidFill>
                  <a:srgbClr val="017BC1"/>
                </a:solidFill>
                <a:latin typeface="Helvetica" pitchFamily="2" charset="0"/>
              </a:rPr>
              <a:t>Qualitative</a:t>
            </a:r>
            <a:r>
              <a:rPr lang="es-ES" sz="2400" dirty="0">
                <a:solidFill>
                  <a:srgbClr val="017BC1"/>
                </a:solidFill>
                <a:latin typeface="Helvetica" pitchFamily="2" charset="0"/>
              </a:rPr>
              <a:t> </a:t>
            </a:r>
          </a:p>
          <a:p>
            <a:pPr algn="ctr"/>
            <a:r>
              <a:rPr lang="es-ES" sz="2400" dirty="0">
                <a:solidFill>
                  <a:srgbClr val="017BC1"/>
                </a:solidFill>
                <a:latin typeface="Helvetica" pitchFamily="2" charset="0"/>
              </a:rPr>
              <a:t>Data</a:t>
            </a:r>
          </a:p>
        </p:txBody>
      </p:sp>
      <p:sp>
        <p:nvSpPr>
          <p:cNvPr id="2" name="Marcador de número de diapositiva 1">
            <a:extLst>
              <a:ext uri="{FF2B5EF4-FFF2-40B4-BE49-F238E27FC236}">
                <a16:creationId xmlns:a16="http://schemas.microsoft.com/office/drawing/2014/main" id="{AF6EFDE0-010A-6F44-B88D-D2B5175F0A7D}"/>
              </a:ext>
            </a:extLst>
          </p:cNvPr>
          <p:cNvSpPr>
            <a:spLocks noGrp="1"/>
          </p:cNvSpPr>
          <p:nvPr>
            <p:ph type="sldNum" sz="quarter" idx="12"/>
          </p:nvPr>
        </p:nvSpPr>
        <p:spPr/>
        <p:txBody>
          <a:bodyPr/>
          <a:lstStyle/>
          <a:p>
            <a:fld id="{B2A3306B-DF89-7241-AA4A-C5D414DE877E}" type="slidenum">
              <a:rPr lang="en-US" noProof="0" smtClean="0"/>
              <a:pPr/>
              <a:t>9</a:t>
            </a:fld>
            <a:endParaRPr lang="en-US" noProof="0"/>
          </a:p>
        </p:txBody>
      </p:sp>
      <p:sp>
        <p:nvSpPr>
          <p:cNvPr id="14" name="Rectángulo 13">
            <a:extLst>
              <a:ext uri="{FF2B5EF4-FFF2-40B4-BE49-F238E27FC236}">
                <a16:creationId xmlns:a16="http://schemas.microsoft.com/office/drawing/2014/main" id="{E2C094C9-5D90-864D-9DDF-833409448A7A}"/>
              </a:ext>
            </a:extLst>
          </p:cNvPr>
          <p:cNvSpPr/>
          <p:nvPr/>
        </p:nvSpPr>
        <p:spPr>
          <a:xfrm>
            <a:off x="4144536" y="2314811"/>
            <a:ext cx="3323065" cy="1750064"/>
          </a:xfrm>
          <a:prstGeom prst="rect">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B76CD313-0919-ED40-AA14-02D83C2003A5}"/>
              </a:ext>
            </a:extLst>
          </p:cNvPr>
          <p:cNvSpPr/>
          <p:nvPr/>
        </p:nvSpPr>
        <p:spPr>
          <a:xfrm>
            <a:off x="7467601" y="2306123"/>
            <a:ext cx="3319345" cy="1758751"/>
          </a:xfrm>
          <a:prstGeom prst="rect">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8A01D465-2840-A942-834B-0190C8C5ED82}"/>
              </a:ext>
            </a:extLst>
          </p:cNvPr>
          <p:cNvSpPr/>
          <p:nvPr/>
        </p:nvSpPr>
        <p:spPr>
          <a:xfrm>
            <a:off x="4148255" y="4064875"/>
            <a:ext cx="3319345" cy="1609652"/>
          </a:xfrm>
          <a:prstGeom prst="rect">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553E98C8-2DE9-6F46-BC6B-4D0FC1137D54}"/>
              </a:ext>
            </a:extLst>
          </p:cNvPr>
          <p:cNvSpPr/>
          <p:nvPr/>
        </p:nvSpPr>
        <p:spPr>
          <a:xfrm>
            <a:off x="7471319" y="4073562"/>
            <a:ext cx="3319346" cy="1600965"/>
          </a:xfrm>
          <a:prstGeom prst="rect">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CuadroTexto 11">
            <a:extLst>
              <a:ext uri="{FF2B5EF4-FFF2-40B4-BE49-F238E27FC236}">
                <a16:creationId xmlns:a16="http://schemas.microsoft.com/office/drawing/2014/main" id="{7A5F0C33-2D31-C446-ACF2-FA5F8C9A3E30}"/>
              </a:ext>
            </a:extLst>
          </p:cNvPr>
          <p:cNvSpPr txBox="1"/>
          <p:nvPr/>
        </p:nvSpPr>
        <p:spPr>
          <a:xfrm>
            <a:off x="7721435" y="1466438"/>
            <a:ext cx="2811675" cy="830997"/>
          </a:xfrm>
          <a:prstGeom prst="rect">
            <a:avLst/>
          </a:prstGeom>
          <a:noFill/>
        </p:spPr>
        <p:txBody>
          <a:bodyPr wrap="square" rtlCol="0">
            <a:spAutoFit/>
          </a:bodyPr>
          <a:lstStyle/>
          <a:p>
            <a:pPr algn="ctr"/>
            <a:r>
              <a:rPr lang="es-ES" sz="2400" dirty="0" err="1">
                <a:solidFill>
                  <a:srgbClr val="017BC1"/>
                </a:solidFill>
                <a:latin typeface="Helvetica" pitchFamily="2" charset="0"/>
              </a:rPr>
              <a:t>Quantitative</a:t>
            </a:r>
            <a:endParaRPr lang="es-ES" sz="2400" dirty="0">
              <a:solidFill>
                <a:srgbClr val="017BC1"/>
              </a:solidFill>
              <a:latin typeface="Helvetica" pitchFamily="2" charset="0"/>
            </a:endParaRPr>
          </a:p>
          <a:p>
            <a:pPr algn="ctr"/>
            <a:r>
              <a:rPr lang="es-ES" sz="2400" dirty="0">
                <a:solidFill>
                  <a:srgbClr val="017BC1"/>
                </a:solidFill>
                <a:latin typeface="Helvetica" pitchFamily="2" charset="0"/>
              </a:rPr>
              <a:t>Data</a:t>
            </a:r>
          </a:p>
        </p:txBody>
      </p:sp>
      <p:sp>
        <p:nvSpPr>
          <p:cNvPr id="13" name="CuadroTexto 12">
            <a:extLst>
              <a:ext uri="{FF2B5EF4-FFF2-40B4-BE49-F238E27FC236}">
                <a16:creationId xmlns:a16="http://schemas.microsoft.com/office/drawing/2014/main" id="{8D381D6F-F2BC-1A46-A4DA-1C3331E88717}"/>
              </a:ext>
            </a:extLst>
          </p:cNvPr>
          <p:cNvSpPr txBox="1"/>
          <p:nvPr/>
        </p:nvSpPr>
        <p:spPr>
          <a:xfrm>
            <a:off x="2062649" y="2710535"/>
            <a:ext cx="2081887" cy="830997"/>
          </a:xfrm>
          <a:prstGeom prst="rect">
            <a:avLst/>
          </a:prstGeom>
          <a:noFill/>
        </p:spPr>
        <p:txBody>
          <a:bodyPr wrap="square" rtlCol="0">
            <a:spAutoFit/>
          </a:bodyPr>
          <a:lstStyle/>
          <a:p>
            <a:pPr algn="ctr"/>
            <a:r>
              <a:rPr lang="es-ES" sz="2400" dirty="0" err="1">
                <a:solidFill>
                  <a:srgbClr val="017BC1"/>
                </a:solidFill>
                <a:latin typeface="Helvetica" pitchFamily="2" charset="0"/>
              </a:rPr>
              <a:t>Qualitative</a:t>
            </a:r>
            <a:r>
              <a:rPr lang="es-ES" sz="2400" dirty="0">
                <a:solidFill>
                  <a:srgbClr val="017BC1"/>
                </a:solidFill>
                <a:latin typeface="Helvetica" pitchFamily="2" charset="0"/>
              </a:rPr>
              <a:t> </a:t>
            </a:r>
            <a:r>
              <a:rPr lang="es-ES" sz="2400" dirty="0" err="1">
                <a:solidFill>
                  <a:srgbClr val="017BC1"/>
                </a:solidFill>
                <a:latin typeface="Helvetica" pitchFamily="2" charset="0"/>
              </a:rPr>
              <a:t>Methods</a:t>
            </a:r>
            <a:endParaRPr lang="es-ES" sz="2400" dirty="0">
              <a:solidFill>
                <a:srgbClr val="017BC1"/>
              </a:solidFill>
              <a:latin typeface="Helvetica" pitchFamily="2" charset="0"/>
            </a:endParaRPr>
          </a:p>
        </p:txBody>
      </p:sp>
      <p:sp>
        <p:nvSpPr>
          <p:cNvPr id="18" name="CuadroTexto 17">
            <a:extLst>
              <a:ext uri="{FF2B5EF4-FFF2-40B4-BE49-F238E27FC236}">
                <a16:creationId xmlns:a16="http://schemas.microsoft.com/office/drawing/2014/main" id="{7F99E572-CF8D-0E4E-B05D-0B7C39E83A69}"/>
              </a:ext>
            </a:extLst>
          </p:cNvPr>
          <p:cNvSpPr txBox="1"/>
          <p:nvPr/>
        </p:nvSpPr>
        <p:spPr>
          <a:xfrm>
            <a:off x="2062649" y="4460599"/>
            <a:ext cx="2081887" cy="830997"/>
          </a:xfrm>
          <a:prstGeom prst="rect">
            <a:avLst/>
          </a:prstGeom>
          <a:noFill/>
        </p:spPr>
        <p:txBody>
          <a:bodyPr wrap="square" rtlCol="0">
            <a:spAutoFit/>
          </a:bodyPr>
          <a:lstStyle/>
          <a:p>
            <a:pPr algn="ctr"/>
            <a:r>
              <a:rPr lang="es-ES" sz="2400" dirty="0" err="1">
                <a:solidFill>
                  <a:srgbClr val="017BC1"/>
                </a:solidFill>
                <a:latin typeface="Helvetica" pitchFamily="2" charset="0"/>
              </a:rPr>
              <a:t>Quantitative</a:t>
            </a:r>
            <a:r>
              <a:rPr lang="es-ES" sz="2400" dirty="0">
                <a:solidFill>
                  <a:srgbClr val="017BC1"/>
                </a:solidFill>
                <a:latin typeface="Helvetica" pitchFamily="2" charset="0"/>
              </a:rPr>
              <a:t> </a:t>
            </a:r>
            <a:r>
              <a:rPr lang="es-ES" sz="2400" dirty="0" err="1">
                <a:solidFill>
                  <a:srgbClr val="017BC1"/>
                </a:solidFill>
                <a:latin typeface="Helvetica" pitchFamily="2" charset="0"/>
              </a:rPr>
              <a:t>Methods</a:t>
            </a:r>
            <a:endParaRPr lang="es-ES" sz="2400" dirty="0">
              <a:solidFill>
                <a:srgbClr val="017BC1"/>
              </a:solidFill>
              <a:latin typeface="Helvetica" pitchFamily="2" charset="0"/>
            </a:endParaRPr>
          </a:p>
        </p:txBody>
      </p:sp>
      <p:sp>
        <p:nvSpPr>
          <p:cNvPr id="20" name="CuadroTexto 19">
            <a:extLst>
              <a:ext uri="{FF2B5EF4-FFF2-40B4-BE49-F238E27FC236}">
                <a16:creationId xmlns:a16="http://schemas.microsoft.com/office/drawing/2014/main" id="{9C351AC4-3837-7040-B69C-5A521963C930}"/>
              </a:ext>
            </a:extLst>
          </p:cNvPr>
          <p:cNvSpPr txBox="1"/>
          <p:nvPr/>
        </p:nvSpPr>
        <p:spPr>
          <a:xfrm>
            <a:off x="2190496" y="1384333"/>
            <a:ext cx="2081887" cy="830997"/>
          </a:xfrm>
          <a:prstGeom prst="rect">
            <a:avLst/>
          </a:prstGeom>
          <a:noFill/>
        </p:spPr>
        <p:txBody>
          <a:bodyPr wrap="square" rtlCol="0">
            <a:spAutoFit/>
          </a:bodyPr>
          <a:lstStyle/>
          <a:p>
            <a:pPr algn="ctr"/>
            <a:r>
              <a:rPr lang="es-ES" sz="2400" dirty="0" err="1">
                <a:solidFill>
                  <a:srgbClr val="FF7F3E"/>
                </a:solidFill>
                <a:latin typeface="Helvetica" pitchFamily="2" charset="0"/>
              </a:rPr>
              <a:t>Qualitative</a:t>
            </a:r>
            <a:r>
              <a:rPr lang="es-ES" sz="2400" dirty="0">
                <a:solidFill>
                  <a:srgbClr val="FF7F3E"/>
                </a:solidFill>
                <a:latin typeface="Helvetica" pitchFamily="2" charset="0"/>
              </a:rPr>
              <a:t> </a:t>
            </a:r>
            <a:r>
              <a:rPr lang="es-ES" sz="2400" dirty="0" err="1">
                <a:solidFill>
                  <a:srgbClr val="FF7F3E"/>
                </a:solidFill>
                <a:latin typeface="Helvetica" pitchFamily="2" charset="0"/>
              </a:rPr>
              <a:t>Research</a:t>
            </a:r>
            <a:endParaRPr lang="es-ES" sz="2400" dirty="0">
              <a:solidFill>
                <a:srgbClr val="FF7F3E"/>
              </a:solidFill>
              <a:latin typeface="Helvetica" pitchFamily="2" charset="0"/>
            </a:endParaRPr>
          </a:p>
        </p:txBody>
      </p:sp>
      <p:sp>
        <p:nvSpPr>
          <p:cNvPr id="21" name="CuadroTexto 20">
            <a:extLst>
              <a:ext uri="{FF2B5EF4-FFF2-40B4-BE49-F238E27FC236}">
                <a16:creationId xmlns:a16="http://schemas.microsoft.com/office/drawing/2014/main" id="{1BB1A2B9-6383-8444-8063-0AC4392B4BFD}"/>
              </a:ext>
            </a:extLst>
          </p:cNvPr>
          <p:cNvSpPr txBox="1"/>
          <p:nvPr/>
        </p:nvSpPr>
        <p:spPr>
          <a:xfrm>
            <a:off x="10230554" y="5484277"/>
            <a:ext cx="2081887" cy="830997"/>
          </a:xfrm>
          <a:prstGeom prst="rect">
            <a:avLst/>
          </a:prstGeom>
          <a:noFill/>
        </p:spPr>
        <p:txBody>
          <a:bodyPr wrap="square" rtlCol="0">
            <a:spAutoFit/>
          </a:bodyPr>
          <a:lstStyle/>
          <a:p>
            <a:pPr algn="ctr"/>
            <a:r>
              <a:rPr lang="es-ES" sz="2400" dirty="0" err="1">
                <a:solidFill>
                  <a:srgbClr val="FF7F3E"/>
                </a:solidFill>
                <a:latin typeface="Helvetica" pitchFamily="2" charset="0"/>
              </a:rPr>
              <a:t>Quantitative</a:t>
            </a:r>
            <a:r>
              <a:rPr lang="es-ES" sz="2400" dirty="0">
                <a:solidFill>
                  <a:srgbClr val="FF7F3E"/>
                </a:solidFill>
                <a:latin typeface="Helvetica" pitchFamily="2" charset="0"/>
              </a:rPr>
              <a:t> </a:t>
            </a:r>
            <a:r>
              <a:rPr lang="es-ES" sz="2400" dirty="0" err="1">
                <a:solidFill>
                  <a:srgbClr val="FF7F3E"/>
                </a:solidFill>
                <a:latin typeface="Helvetica" pitchFamily="2" charset="0"/>
              </a:rPr>
              <a:t>Research</a:t>
            </a:r>
            <a:endParaRPr lang="es-ES" sz="2400" dirty="0">
              <a:solidFill>
                <a:srgbClr val="FF7F3E"/>
              </a:solidFill>
              <a:latin typeface="Helvetica" pitchFamily="2" charset="0"/>
            </a:endParaRPr>
          </a:p>
        </p:txBody>
      </p:sp>
      <p:sp>
        <p:nvSpPr>
          <p:cNvPr id="22" name="Flecha izquierda y derecha 21">
            <a:extLst>
              <a:ext uri="{FF2B5EF4-FFF2-40B4-BE49-F238E27FC236}">
                <a16:creationId xmlns:a16="http://schemas.microsoft.com/office/drawing/2014/main" id="{04914927-D219-B945-875A-B892CFF5D21E}"/>
              </a:ext>
            </a:extLst>
          </p:cNvPr>
          <p:cNvSpPr/>
          <p:nvPr/>
        </p:nvSpPr>
        <p:spPr>
          <a:xfrm rot="1708852">
            <a:off x="3592065" y="3353776"/>
            <a:ext cx="7239684" cy="1059366"/>
          </a:xfrm>
          <a:prstGeom prst="leftRightArrow">
            <a:avLst>
              <a:gd name="adj1" fmla="val 30296"/>
              <a:gd name="adj2" fmla="val 42174"/>
            </a:avLst>
          </a:prstGeom>
          <a:solidFill>
            <a:srgbClr val="017BC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4" name="Gráfico 23" descr="Marca de verificación">
            <a:extLst>
              <a:ext uri="{FF2B5EF4-FFF2-40B4-BE49-F238E27FC236}">
                <a16:creationId xmlns:a16="http://schemas.microsoft.com/office/drawing/2014/main" id="{54E46FE1-9431-DC4E-A5B8-8AB412123A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12732" y="2449645"/>
            <a:ext cx="1377357" cy="1377357"/>
          </a:xfrm>
          <a:prstGeom prst="rect">
            <a:avLst/>
          </a:prstGeom>
        </p:spPr>
      </p:pic>
      <p:pic>
        <p:nvPicPr>
          <p:cNvPr id="25" name="Gráfico 24" descr="Marca de verificación">
            <a:extLst>
              <a:ext uri="{FF2B5EF4-FFF2-40B4-BE49-F238E27FC236}">
                <a16:creationId xmlns:a16="http://schemas.microsoft.com/office/drawing/2014/main" id="{EFFAD91F-0887-4B4B-942A-BF9B53CAAB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38593" y="4263611"/>
            <a:ext cx="1377357" cy="1377357"/>
          </a:xfrm>
          <a:prstGeom prst="rect">
            <a:avLst/>
          </a:prstGeom>
        </p:spPr>
      </p:pic>
      <p:pic>
        <p:nvPicPr>
          <p:cNvPr id="27" name="Gráfico 26" descr="Signo de interrogación">
            <a:extLst>
              <a:ext uri="{FF2B5EF4-FFF2-40B4-BE49-F238E27FC236}">
                <a16:creationId xmlns:a16="http://schemas.microsoft.com/office/drawing/2014/main" id="{4299E94A-232F-D149-9EF2-0C9FCEE8825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51717" y="2485550"/>
            <a:ext cx="1261595" cy="1261595"/>
          </a:xfrm>
          <a:prstGeom prst="rect">
            <a:avLst/>
          </a:prstGeom>
        </p:spPr>
      </p:pic>
      <p:pic>
        <p:nvPicPr>
          <p:cNvPr id="28" name="Gráfico 27" descr="Signo de interrogación">
            <a:extLst>
              <a:ext uri="{FF2B5EF4-FFF2-40B4-BE49-F238E27FC236}">
                <a16:creationId xmlns:a16="http://schemas.microsoft.com/office/drawing/2014/main" id="{5A1B99E7-2486-7145-AAC7-C702F0C8D35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14124" y="4220122"/>
            <a:ext cx="1261595" cy="1261595"/>
          </a:xfrm>
          <a:prstGeom prst="rect">
            <a:avLst/>
          </a:prstGeom>
        </p:spPr>
      </p:pic>
    </p:spTree>
    <p:extLst>
      <p:ext uri="{BB962C8B-B14F-4D97-AF65-F5344CB8AC3E}">
        <p14:creationId xmlns:p14="http://schemas.microsoft.com/office/powerpoint/2010/main" val="347409012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5322</TotalTime>
  <Words>4886</Words>
  <Application>Microsoft Macintosh PowerPoint</Application>
  <PresentationFormat>Panorámica</PresentationFormat>
  <Paragraphs>905</Paragraphs>
  <Slides>79</Slides>
  <Notes>58</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79</vt:i4>
      </vt:variant>
    </vt:vector>
  </HeadingPairs>
  <TitlesOfParts>
    <vt:vector size="86" baseType="lpstr">
      <vt:lpstr>Arial</vt:lpstr>
      <vt:lpstr>Baskerville Old Face</vt:lpstr>
      <vt:lpstr>Calibri</vt:lpstr>
      <vt:lpstr>Calibri Light</vt:lpstr>
      <vt:lpstr>Helvetica</vt:lpstr>
      <vt:lpstr>Wingdings</vt:lpstr>
      <vt:lpstr>Tema de Office</vt:lpstr>
      <vt:lpstr>Presentación de PowerPoint</vt:lpstr>
      <vt:lpstr>Before you get started…</vt:lpstr>
      <vt:lpstr>Some Previous Considerations</vt:lpstr>
      <vt:lpstr>Some Previous Considerations</vt:lpstr>
      <vt:lpstr>Presentación de PowerPoint</vt:lpstr>
      <vt:lpstr>Some Previous Considerations</vt:lpstr>
      <vt:lpstr>Some Previous Considerations</vt:lpstr>
      <vt:lpstr>Some Previous Considerations</vt:lpstr>
      <vt:lpstr>Some Previous Considerations</vt:lpstr>
      <vt:lpstr>Some Previous Considerations</vt:lpstr>
      <vt:lpstr>Agenda</vt:lpstr>
      <vt:lpstr>The Three Branches of Text-Mining</vt:lpstr>
      <vt:lpstr>Introduction</vt:lpstr>
      <vt:lpstr>Philosophical Approach</vt:lpstr>
      <vt:lpstr>Text Analysis Approaches</vt:lpstr>
      <vt:lpstr>Text Analysis Approaches</vt:lpstr>
      <vt:lpstr>Qualitative Data</vt:lpstr>
      <vt:lpstr>Presentación de PowerPoint</vt:lpstr>
      <vt:lpstr>Methods of Acquiring Text Data </vt:lpstr>
      <vt:lpstr>Traditional Techniques</vt:lpstr>
      <vt:lpstr>Web Scraping</vt:lpstr>
      <vt:lpstr>Web Crawling</vt:lpstr>
      <vt:lpstr>Tools</vt:lpstr>
      <vt:lpstr>Tools for Text Mining</vt:lpstr>
      <vt:lpstr>Tools for Text Mining</vt:lpstr>
      <vt:lpstr>Tools for Text Mining</vt:lpstr>
      <vt:lpstr>Tools for Text Mining</vt:lpstr>
      <vt:lpstr>Presentación de PowerPoint</vt:lpstr>
      <vt:lpstr>Methods</vt:lpstr>
      <vt:lpstr>Pre-Process of the Text</vt:lpstr>
      <vt:lpstr>Tidy Data Structure</vt:lpstr>
      <vt:lpstr>Tidy Data Structure</vt:lpstr>
      <vt:lpstr>Tidy Data Structure</vt:lpstr>
      <vt:lpstr>Question?</vt:lpstr>
      <vt:lpstr>Removing Stop Words</vt:lpstr>
      <vt:lpstr>Removing Stop Words</vt:lpstr>
      <vt:lpstr>Basic Analysis</vt:lpstr>
      <vt:lpstr>Methods</vt:lpstr>
      <vt:lpstr>Introduction</vt:lpstr>
      <vt:lpstr>Example</vt:lpstr>
      <vt:lpstr>Example</vt:lpstr>
      <vt:lpstr>Example</vt:lpstr>
      <vt:lpstr>Example</vt:lpstr>
      <vt:lpstr>Example</vt:lpstr>
      <vt:lpstr>Example</vt:lpstr>
      <vt:lpstr>Example</vt:lpstr>
      <vt:lpstr>Example</vt:lpstr>
      <vt:lpstr>Example</vt:lpstr>
      <vt:lpstr>Example</vt:lpstr>
      <vt:lpstr>Example</vt:lpstr>
      <vt:lpstr>Methods</vt:lpstr>
      <vt:lpstr>Introduction</vt:lpstr>
      <vt:lpstr>Basic Analysis</vt:lpstr>
      <vt:lpstr>Basic Analysis</vt:lpstr>
      <vt:lpstr>Lexical Resources:  Linguistic Inquiry and Word Count </vt:lpstr>
      <vt:lpstr>Lexical Resources:  General Inquirer </vt:lpstr>
      <vt:lpstr>Lexical Resources:  Wordnet </vt:lpstr>
      <vt:lpstr>Lexical Resources:  The three most commons</vt:lpstr>
      <vt:lpstr>Lexical Resources:  The three most commons</vt:lpstr>
      <vt:lpstr>Lexical Resources:  The three most commons</vt:lpstr>
      <vt:lpstr>Lexical Resources:  The three most commons</vt:lpstr>
      <vt:lpstr>Example</vt:lpstr>
      <vt:lpstr>Example</vt:lpstr>
      <vt:lpstr>Example</vt:lpstr>
      <vt:lpstr>Example</vt:lpstr>
      <vt:lpstr>Methods</vt:lpstr>
      <vt:lpstr>Tokenizing by n-gram</vt:lpstr>
      <vt:lpstr>Example: Bi-gram</vt:lpstr>
      <vt:lpstr>Example: Tri-gram</vt:lpstr>
      <vt:lpstr>Sentiment Analysis with n-grams</vt:lpstr>
      <vt:lpstr>Example</vt:lpstr>
      <vt:lpstr>Example</vt:lpstr>
      <vt:lpstr>Example</vt:lpstr>
      <vt:lpstr>Example</vt:lpstr>
      <vt:lpstr>Example</vt:lpstr>
      <vt:lpstr>Networks</vt:lpstr>
      <vt:lpstr>Pairwise correlation</vt:lpstr>
      <vt:lpstr>References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Vicenç Fernández Alarcón</dc:creator>
  <cp:lastModifiedBy>Microsoft Office User</cp:lastModifiedBy>
  <cp:revision>533</cp:revision>
  <cp:lastPrinted>2020-09-14T15:21:33Z</cp:lastPrinted>
  <dcterms:created xsi:type="dcterms:W3CDTF">2019-12-04T23:17:55Z</dcterms:created>
  <dcterms:modified xsi:type="dcterms:W3CDTF">2021-04-16T08:24:27Z</dcterms:modified>
</cp:coreProperties>
</file>